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3"/>
  </p:notesMasterIdLst>
  <p:handoutMasterIdLst>
    <p:handoutMasterId r:id="rId34"/>
  </p:handoutMasterIdLst>
  <p:sldIdLst>
    <p:sldId id="280" r:id="rId2"/>
    <p:sldId id="494" r:id="rId3"/>
    <p:sldId id="536" r:id="rId4"/>
    <p:sldId id="564" r:id="rId5"/>
    <p:sldId id="565" r:id="rId6"/>
    <p:sldId id="566" r:id="rId7"/>
    <p:sldId id="567" r:id="rId8"/>
    <p:sldId id="562" r:id="rId9"/>
    <p:sldId id="551" r:id="rId10"/>
    <p:sldId id="538" r:id="rId11"/>
    <p:sldId id="568" r:id="rId12"/>
    <p:sldId id="569" r:id="rId13"/>
    <p:sldId id="571" r:id="rId14"/>
    <p:sldId id="572" r:id="rId15"/>
    <p:sldId id="574" r:id="rId16"/>
    <p:sldId id="573" r:id="rId17"/>
    <p:sldId id="575" r:id="rId18"/>
    <p:sldId id="576" r:id="rId19"/>
    <p:sldId id="577" r:id="rId20"/>
    <p:sldId id="578" r:id="rId21"/>
    <p:sldId id="579" r:id="rId22"/>
    <p:sldId id="580" r:id="rId23"/>
    <p:sldId id="582" r:id="rId24"/>
    <p:sldId id="583" r:id="rId25"/>
    <p:sldId id="584" r:id="rId26"/>
    <p:sldId id="585" r:id="rId27"/>
    <p:sldId id="587" r:id="rId28"/>
    <p:sldId id="588" r:id="rId29"/>
    <p:sldId id="589" r:id="rId30"/>
    <p:sldId id="549" r:id="rId31"/>
    <p:sldId id="393" r:id="rId32"/>
  </p:sldIdLst>
  <p:sldSz cx="9144000" cy="5143500" type="screen16x9"/>
  <p:notesSz cx="6858000" cy="9144000"/>
  <p:embeddedFontLst>
    <p:embeddedFont>
      <p:font typeface="Barlow Semi Condensed" panose="00000506000000000000" pitchFamily="2" charset="0"/>
      <p:regular r:id="rId35"/>
      <p:bold r:id="rId36"/>
      <p:italic r:id="rId37"/>
      <p:boldItalic r:id="rId38"/>
    </p:embeddedFont>
    <p:embeddedFont>
      <p:font typeface="Barlow Semi Condensed Medium" panose="00000606000000000000" pitchFamily="2" charset="0"/>
      <p:regular r:id="rId39"/>
      <p:bold r:id="rId40"/>
      <p:italic r:id="rId41"/>
      <p:boldItalic r:id="rId42"/>
    </p:embeddedFont>
    <p:embeddedFont>
      <p:font typeface="Fira Sans Condensed Medium" panose="020B0603050000020004" pitchFamily="34" charset="0"/>
      <p:regular r:id="rId43"/>
      <p:italic r:id="rId44"/>
    </p:embeddedFont>
    <p:embeddedFont>
      <p:font typeface="Fjalla One" panose="02000506040000020004" pitchFamily="2"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94949"/>
    <a:srgbClr val="4C729B"/>
    <a:srgbClr val="02ABA9"/>
    <a:srgbClr val="AB0204"/>
    <a:srgbClr val="1D3D4D"/>
    <a:srgbClr val="CBEEED"/>
    <a:srgbClr val="3D8087"/>
    <a:srgbClr val="C3F7EE"/>
    <a:srgbClr val="D3E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07CB13-C2B9-4D47-E537-DD70A60BF63E}" v="8" dt="2024-03-20T08:13:58.489"/>
    <p1510:client id="{D4E2623E-1DA4-FA7F-1CC1-8A48F43EA846}" v="139" dt="2024-03-20T08:13:41.260"/>
    <p1510:client id="{E8F091B9-3C74-7D4D-83DA-FB37D03D5949}" v="2253" dt="2024-03-20T13:51:26.525"/>
  </p1510:revLst>
</p1510:revInfo>
</file>

<file path=ppt/tableStyles.xml><?xml version="1.0" encoding="utf-8"?>
<a:tblStyleLst xmlns:a="http://schemas.openxmlformats.org/drawingml/2006/main" def="{CC3BA22F-71E4-47E5-99B9-F2F8DAF312CF}">
  <a:tblStyle styleId="{CC3BA22F-71E4-47E5-99B9-F2F8DAF312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78323" autoAdjust="0"/>
  </p:normalViewPr>
  <p:slideViewPr>
    <p:cSldViewPr snapToGrid="0">
      <p:cViewPr varScale="1">
        <p:scale>
          <a:sx n="86" d="100"/>
          <a:sy n="86" d="100"/>
        </p:scale>
        <p:origin x="1685"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ente guest" userId="S::urn:spo:anon#c5d6771a3ba36b58f4edff9daf362f3513f59b636ef21bb56c78d9ee80c4cfa5::" providerId="AD" clId="Web-{9907CB13-C2B9-4D47-E537-DD70A60BF63E}"/>
    <pc:docChg chg="modSld">
      <pc:chgData name="Utente guest" userId="S::urn:spo:anon#c5d6771a3ba36b58f4edff9daf362f3513f59b636ef21bb56c78d9ee80c4cfa5::" providerId="AD" clId="Web-{9907CB13-C2B9-4D47-E537-DD70A60BF63E}" dt="2024-03-20T08:46:54.507" v="275"/>
      <pc:docMkLst>
        <pc:docMk/>
      </pc:docMkLst>
      <pc:sldChg chg="modSp modNotes">
        <pc:chgData name="Utente guest" userId="S::urn:spo:anon#c5d6771a3ba36b58f4edff9daf362f3513f59b636ef21bb56c78d9ee80c4cfa5::" providerId="AD" clId="Web-{9907CB13-C2B9-4D47-E537-DD70A60BF63E}" dt="2024-03-20T08:46:54.507" v="275"/>
        <pc:sldMkLst>
          <pc:docMk/>
          <pc:sldMk cId="1349279169" sldId="394"/>
        </pc:sldMkLst>
        <pc:spChg chg="mod">
          <ac:chgData name="Utente guest" userId="S::urn:spo:anon#c5d6771a3ba36b58f4edff9daf362f3513f59b636ef21bb56c78d9ee80c4cfa5::" providerId="AD" clId="Web-{9907CB13-C2B9-4D47-E537-DD70A60BF63E}" dt="2024-03-20T08:13:58.489" v="3" actId="20577"/>
          <ac:spMkLst>
            <pc:docMk/>
            <pc:sldMk cId="1349279169" sldId="394"/>
            <ac:spMk id="22" creationId="{D1E5039D-8E54-ECEF-F5EB-960D2912B499}"/>
          </ac:spMkLst>
        </pc:spChg>
        <pc:spChg chg="mod">
          <ac:chgData name="Utente guest" userId="S::urn:spo:anon#c5d6771a3ba36b58f4edff9daf362f3513f59b636ef21bb56c78d9ee80c4cfa5::" providerId="AD" clId="Web-{9907CB13-C2B9-4D47-E537-DD70A60BF63E}" dt="2024-03-20T08:12:33.597" v="1" actId="20577"/>
          <ac:spMkLst>
            <pc:docMk/>
            <pc:sldMk cId="1349279169" sldId="394"/>
            <ac:spMk id="43" creationId="{1F6C67F7-DD18-6F9E-A459-4F7D1435B565}"/>
          </ac:spMkLst>
        </pc:spChg>
      </pc:sldChg>
    </pc:docChg>
  </pc:docChgLst>
  <pc:docChgLst>
    <pc:chgData name="Utente guest" userId="S::urn:spo:anon#00420febb5724f804584fb04da6eb3568f8f79000e24d17977383077912f9523::" providerId="AD" clId="Web-{C8B1AF86-AA5D-1D20-E5CF-DA757C4E4D99}"/>
    <pc:docChg chg="addSld modSld sldOrd">
      <pc:chgData name="Utente guest" userId="S::urn:spo:anon#00420febb5724f804584fb04da6eb3568f8f79000e24d17977383077912f9523::" providerId="AD" clId="Web-{C8B1AF86-AA5D-1D20-E5CF-DA757C4E4D99}" dt="2024-03-19T14:43:13.451" v="557" actId="1076"/>
      <pc:docMkLst>
        <pc:docMk/>
      </pc:docMkLst>
      <pc:sldChg chg="delSp modSp modNotes">
        <pc:chgData name="Utente guest" userId="S::urn:spo:anon#00420febb5724f804584fb04da6eb3568f8f79000e24d17977383077912f9523::" providerId="AD" clId="Web-{C8B1AF86-AA5D-1D20-E5CF-DA757C4E4D99}" dt="2024-03-19T11:10:29.765" v="235"/>
        <pc:sldMkLst>
          <pc:docMk/>
          <pc:sldMk cId="2294936435" sldId="306"/>
        </pc:sldMkLst>
        <pc:spChg chg="mod">
          <ac:chgData name="Utente guest" userId="S::urn:spo:anon#00420febb5724f804584fb04da6eb3568f8f79000e24d17977383077912f9523::" providerId="AD" clId="Web-{C8B1AF86-AA5D-1D20-E5CF-DA757C4E4D99}" dt="2024-03-19T11:02:35.955" v="179" actId="20577"/>
          <ac:spMkLst>
            <pc:docMk/>
            <pc:sldMk cId="2294936435" sldId="306"/>
            <ac:spMk id="3" creationId="{B69BFD21-446F-341A-C156-16100E8DD0FD}"/>
          </ac:spMkLst>
        </pc:spChg>
        <pc:spChg chg="mod">
          <ac:chgData name="Utente guest" userId="S::urn:spo:anon#00420febb5724f804584fb04da6eb3568f8f79000e24d17977383077912f9523::" providerId="AD" clId="Web-{C8B1AF86-AA5D-1D20-E5CF-DA757C4E4D99}" dt="2024-03-19T11:07:19.823" v="197"/>
          <ac:spMkLst>
            <pc:docMk/>
            <pc:sldMk cId="2294936435" sldId="306"/>
            <ac:spMk id="4" creationId="{88962063-C8B3-22AA-EFCD-FDD049878717}"/>
          </ac:spMkLst>
        </pc:spChg>
        <pc:spChg chg="mod">
          <ac:chgData name="Utente guest" userId="S::urn:spo:anon#00420febb5724f804584fb04da6eb3568f8f79000e24d17977383077912f9523::" providerId="AD" clId="Web-{C8B1AF86-AA5D-1D20-E5CF-DA757C4E4D99}" dt="2024-03-19T11:07:39.526" v="199" actId="1076"/>
          <ac:spMkLst>
            <pc:docMk/>
            <pc:sldMk cId="2294936435" sldId="306"/>
            <ac:spMk id="72" creationId="{16A27173-1505-A75F-961E-2C867659187E}"/>
          </ac:spMkLst>
        </pc:spChg>
        <pc:spChg chg="mod">
          <ac:chgData name="Utente guest" userId="S::urn:spo:anon#00420febb5724f804584fb04da6eb3568f8f79000e24d17977383077912f9523::" providerId="AD" clId="Web-{C8B1AF86-AA5D-1D20-E5CF-DA757C4E4D99}" dt="2024-03-19T11:07:26.776" v="198" actId="1076"/>
          <ac:spMkLst>
            <pc:docMk/>
            <pc:sldMk cId="2294936435" sldId="306"/>
            <ac:spMk id="77" creationId="{1294652E-F478-1867-8F4C-F27E3E835D5A}"/>
          </ac:spMkLst>
        </pc:spChg>
        <pc:grpChg chg="mod">
          <ac:chgData name="Utente guest" userId="S::urn:spo:anon#00420febb5724f804584fb04da6eb3568f8f79000e24d17977383077912f9523::" providerId="AD" clId="Web-{C8B1AF86-AA5D-1D20-E5CF-DA757C4E4D99}" dt="2024-03-19T10:41:09.404" v="73" actId="14100"/>
          <ac:grpSpMkLst>
            <pc:docMk/>
            <pc:sldMk cId="2294936435" sldId="306"/>
            <ac:grpSpMk id="2" creationId="{0A80C788-0706-BEE0-521A-866A4A16EED1}"/>
          </ac:grpSpMkLst>
        </pc:grpChg>
        <pc:picChg chg="del">
          <ac:chgData name="Utente guest" userId="S::urn:spo:anon#00420febb5724f804584fb04da6eb3568f8f79000e24d17977383077912f9523::" providerId="AD" clId="Web-{C8B1AF86-AA5D-1D20-E5CF-DA757C4E4D99}" dt="2024-03-19T10:35:45.770" v="6"/>
          <ac:picMkLst>
            <pc:docMk/>
            <pc:sldMk cId="2294936435" sldId="306"/>
            <ac:picMk id="1029" creationId="{25F6A795-4509-44FB-4A86-AB613E0713EA}"/>
          </ac:picMkLst>
        </pc:picChg>
      </pc:sldChg>
      <pc:sldChg chg="delSp">
        <pc:chgData name="Utente guest" userId="S::urn:spo:anon#00420febb5724f804584fb04da6eb3568f8f79000e24d17977383077912f9523::" providerId="AD" clId="Web-{C8B1AF86-AA5D-1D20-E5CF-DA757C4E4D99}" dt="2024-03-19T10:43:37.471" v="86"/>
        <pc:sldMkLst>
          <pc:docMk/>
          <pc:sldMk cId="3660842686" sldId="378"/>
        </pc:sldMkLst>
        <pc:picChg chg="del">
          <ac:chgData name="Utente guest" userId="S::urn:spo:anon#00420febb5724f804584fb04da6eb3568f8f79000e24d17977383077912f9523::" providerId="AD" clId="Web-{C8B1AF86-AA5D-1D20-E5CF-DA757C4E4D99}" dt="2024-03-19T10:43:37.471" v="85"/>
          <ac:picMkLst>
            <pc:docMk/>
            <pc:sldMk cId="3660842686" sldId="378"/>
            <ac:picMk id="7" creationId="{98111B75-BA7A-1BDC-A372-CC0BFA35FE19}"/>
          </ac:picMkLst>
        </pc:picChg>
        <pc:picChg chg="del">
          <ac:chgData name="Utente guest" userId="S::urn:spo:anon#00420febb5724f804584fb04da6eb3568f8f79000e24d17977383077912f9523::" providerId="AD" clId="Web-{C8B1AF86-AA5D-1D20-E5CF-DA757C4E4D99}" dt="2024-03-19T10:43:37.471" v="86"/>
          <ac:picMkLst>
            <pc:docMk/>
            <pc:sldMk cId="3660842686" sldId="378"/>
            <ac:picMk id="1029" creationId="{25F6A795-4509-44FB-4A86-AB613E0713EA}"/>
          </ac:picMkLst>
        </pc:picChg>
      </pc:sldChg>
      <pc:sldChg chg="addSp delSp modSp add replId modNotes">
        <pc:chgData name="Utente guest" userId="S::urn:spo:anon#00420febb5724f804584fb04da6eb3568f8f79000e24d17977383077912f9523::" providerId="AD" clId="Web-{C8B1AF86-AA5D-1D20-E5CF-DA757C4E4D99}" dt="2024-03-19T14:21:04.936" v="326"/>
        <pc:sldMkLst>
          <pc:docMk/>
          <pc:sldMk cId="1610476751" sldId="397"/>
        </pc:sldMkLst>
        <pc:spChg chg="mod">
          <ac:chgData name="Utente guest" userId="S::urn:spo:anon#00420febb5724f804584fb04da6eb3568f8f79000e24d17977383077912f9523::" providerId="AD" clId="Web-{C8B1AF86-AA5D-1D20-E5CF-DA757C4E4D99}" dt="2024-03-19T10:53:58.316" v="107" actId="14100"/>
          <ac:spMkLst>
            <pc:docMk/>
            <pc:sldMk cId="1610476751" sldId="397"/>
            <ac:spMk id="4" creationId="{88962063-C8B3-22AA-EFCD-FDD049878717}"/>
          </ac:spMkLst>
        </pc:spChg>
        <pc:spChg chg="add del mod">
          <ac:chgData name="Utente guest" userId="S::urn:spo:anon#00420febb5724f804584fb04da6eb3568f8f79000e24d17977383077912f9523::" providerId="AD" clId="Web-{C8B1AF86-AA5D-1D20-E5CF-DA757C4E4D99}" dt="2024-03-19T11:09:41.920" v="226"/>
          <ac:spMkLst>
            <pc:docMk/>
            <pc:sldMk cId="1610476751" sldId="397"/>
            <ac:spMk id="6" creationId="{6AACFFDE-3934-1C00-6AAB-42F6F0B9767A}"/>
          </ac:spMkLst>
        </pc:spChg>
        <pc:spChg chg="mod">
          <ac:chgData name="Utente guest" userId="S::urn:spo:anon#00420febb5724f804584fb04da6eb3568f8f79000e24d17977383077912f9523::" providerId="AD" clId="Web-{C8B1AF86-AA5D-1D20-E5CF-DA757C4E4D99}" dt="2024-03-19T11:10:10.906" v="231" actId="20577"/>
          <ac:spMkLst>
            <pc:docMk/>
            <pc:sldMk cId="1610476751" sldId="397"/>
            <ac:spMk id="11" creationId="{23B9223E-5787-E438-3A28-5A2669844E51}"/>
          </ac:spMkLst>
        </pc:spChg>
        <pc:spChg chg="mod">
          <ac:chgData name="Utente guest" userId="S::urn:spo:anon#00420febb5724f804584fb04da6eb3568f8f79000e24d17977383077912f9523::" providerId="AD" clId="Web-{C8B1AF86-AA5D-1D20-E5CF-DA757C4E4D99}" dt="2024-03-19T10:56:15.836" v="157" actId="14100"/>
          <ac:spMkLst>
            <pc:docMk/>
            <pc:sldMk cId="1610476751" sldId="397"/>
            <ac:spMk id="72" creationId="{16A27173-1505-A75F-961E-2C867659187E}"/>
          </ac:spMkLst>
        </pc:spChg>
        <pc:spChg chg="mod">
          <ac:chgData name="Utente guest" userId="S::urn:spo:anon#00420febb5724f804584fb04da6eb3568f8f79000e24d17977383077912f9523::" providerId="AD" clId="Web-{C8B1AF86-AA5D-1D20-E5CF-DA757C4E4D99}" dt="2024-03-19T10:55:55.382" v="155" actId="20577"/>
          <ac:spMkLst>
            <pc:docMk/>
            <pc:sldMk cId="1610476751" sldId="397"/>
            <ac:spMk id="77" creationId="{1294652E-F478-1867-8F4C-F27E3E835D5A}"/>
          </ac:spMkLst>
        </pc:spChg>
        <pc:grpChg chg="del">
          <ac:chgData name="Utente guest" userId="S::urn:spo:anon#00420febb5724f804584fb04da6eb3568f8f79000e24d17977383077912f9523::" providerId="AD" clId="Web-{C8B1AF86-AA5D-1D20-E5CF-DA757C4E4D99}" dt="2024-03-19T10:54:11.942" v="108"/>
          <ac:grpSpMkLst>
            <pc:docMk/>
            <pc:sldMk cId="1610476751" sldId="397"/>
            <ac:grpSpMk id="2" creationId="{0A80C788-0706-BEE0-521A-866A4A16EED1}"/>
          </ac:grpSpMkLst>
        </pc:grpChg>
        <pc:grpChg chg="add mod">
          <ac:chgData name="Utente guest" userId="S::urn:spo:anon#00420febb5724f804584fb04da6eb3568f8f79000e24d17977383077912f9523::" providerId="AD" clId="Web-{C8B1AF86-AA5D-1D20-E5CF-DA757C4E4D99}" dt="2024-03-19T11:08:24.793" v="207" actId="1076"/>
          <ac:grpSpMkLst>
            <pc:docMk/>
            <pc:sldMk cId="1610476751" sldId="397"/>
            <ac:grpSpMk id="12" creationId="{D7D5BAAF-DC79-CC1A-24AE-8E79CFF5670D}"/>
          </ac:grpSpMkLst>
        </pc:grpChg>
        <pc:grpChg chg="mod">
          <ac:chgData name="Utente guest" userId="S::urn:spo:anon#00420febb5724f804584fb04da6eb3568f8f79000e24d17977383077912f9523::" providerId="AD" clId="Web-{C8B1AF86-AA5D-1D20-E5CF-DA757C4E4D99}" dt="2024-03-19T10:56:03.320" v="156" actId="14100"/>
          <ac:grpSpMkLst>
            <pc:docMk/>
            <pc:sldMk cId="1610476751" sldId="397"/>
            <ac:grpSpMk id="68" creationId="{B5BB41CE-3080-EDA1-16FF-6322B98B72F2}"/>
          </ac:grpSpMkLst>
        </pc:grpChg>
        <pc:grpChg chg="mod">
          <ac:chgData name="Utente guest" userId="S::urn:spo:anon#00420febb5724f804584fb04da6eb3568f8f79000e24d17977383077912f9523::" providerId="AD" clId="Web-{C8B1AF86-AA5D-1D20-E5CF-DA757C4E4D99}" dt="2024-03-19T10:54:29.176" v="114" actId="14100"/>
          <ac:grpSpMkLst>
            <pc:docMk/>
            <pc:sldMk cId="1610476751" sldId="397"/>
            <ac:grpSpMk id="73" creationId="{C61BA150-02EB-6CDC-2C75-04A6F630AF67}"/>
          </ac:grpSpMkLst>
        </pc:grpChg>
        <pc:cxnChg chg="add mod">
          <ac:chgData name="Utente guest" userId="S::urn:spo:anon#00420febb5724f804584fb04da6eb3568f8f79000e24d17977383077912f9523::" providerId="AD" clId="Web-{C8B1AF86-AA5D-1D20-E5CF-DA757C4E4D99}" dt="2024-03-19T11:08:29.184" v="208" actId="14100"/>
          <ac:cxnSpMkLst>
            <pc:docMk/>
            <pc:sldMk cId="1610476751" sldId="397"/>
            <ac:cxnSpMk id="8" creationId="{AB1C0F38-2594-6D81-FA15-686770B66115}"/>
          </ac:cxnSpMkLst>
        </pc:cxnChg>
        <pc:cxnChg chg="mod">
          <ac:chgData name="Utente guest" userId="S::urn:spo:anon#00420febb5724f804584fb04da6eb3568f8f79000e24d17977383077912f9523::" providerId="AD" clId="Web-{C8B1AF86-AA5D-1D20-E5CF-DA757C4E4D99}" dt="2024-03-19T10:56:03.320" v="156" actId="14100"/>
          <ac:cxnSpMkLst>
            <pc:docMk/>
            <pc:sldMk cId="1610476751" sldId="397"/>
            <ac:cxnSpMk id="83" creationId="{6EB7C703-1224-FC4B-7BF2-C43B61F3B176}"/>
          </ac:cxnSpMkLst>
        </pc:cxnChg>
        <pc:cxnChg chg="add del mod">
          <ac:chgData name="Utente guest" userId="S::urn:spo:anon#00420febb5724f804584fb04da6eb3568f8f79000e24d17977383077912f9523::" providerId="AD" clId="Web-{C8B1AF86-AA5D-1D20-E5CF-DA757C4E4D99}" dt="2024-03-19T10:54:26.848" v="113"/>
          <ac:cxnSpMkLst>
            <pc:docMk/>
            <pc:sldMk cId="1610476751" sldId="397"/>
            <ac:cxnSpMk id="84" creationId="{193B05C5-857F-3379-8331-F1965AA2268D}"/>
          </ac:cxnSpMkLst>
        </pc:cxnChg>
      </pc:sldChg>
      <pc:sldChg chg="delSp modSp add ord replId">
        <pc:chgData name="Utente guest" userId="S::urn:spo:anon#00420febb5724f804584fb04da6eb3568f8f79000e24d17977383077912f9523::" providerId="AD" clId="Web-{C8B1AF86-AA5D-1D20-E5CF-DA757C4E4D99}" dt="2024-03-19T14:25:37.211" v="367" actId="20577"/>
        <pc:sldMkLst>
          <pc:docMk/>
          <pc:sldMk cId="529000677" sldId="401"/>
        </pc:sldMkLst>
        <pc:spChg chg="del">
          <ac:chgData name="Utente guest" userId="S::urn:spo:anon#00420febb5724f804584fb04da6eb3568f8f79000e24d17977383077912f9523::" providerId="AD" clId="Web-{C8B1AF86-AA5D-1D20-E5CF-DA757C4E4D99}" dt="2024-03-19T14:12:14.589" v="298"/>
          <ac:spMkLst>
            <pc:docMk/>
            <pc:sldMk cId="529000677" sldId="401"/>
            <ac:spMk id="6" creationId="{8873FA53-5CA7-8048-0C20-5A4723B50D93}"/>
          </ac:spMkLst>
        </pc:spChg>
        <pc:spChg chg="mod">
          <ac:chgData name="Utente guest" userId="S::urn:spo:anon#00420febb5724f804584fb04da6eb3568f8f79000e24d17977383077912f9523::" providerId="AD" clId="Web-{C8B1AF86-AA5D-1D20-E5CF-DA757C4E4D99}" dt="2024-03-19T14:25:37.211" v="367" actId="20577"/>
          <ac:spMkLst>
            <pc:docMk/>
            <pc:sldMk cId="529000677" sldId="401"/>
            <ac:spMk id="10" creationId="{5CEAF4AB-C921-745B-785B-4A91B3A83A3B}"/>
          </ac:spMkLst>
        </pc:spChg>
        <pc:spChg chg="del">
          <ac:chgData name="Utente guest" userId="S::urn:spo:anon#00420febb5724f804584fb04da6eb3568f8f79000e24d17977383077912f9523::" providerId="AD" clId="Web-{C8B1AF86-AA5D-1D20-E5CF-DA757C4E4D99}" dt="2024-03-19T14:12:14.589" v="306"/>
          <ac:spMkLst>
            <pc:docMk/>
            <pc:sldMk cId="529000677" sldId="401"/>
            <ac:spMk id="13" creationId="{8518CA3F-F2D6-6AFA-5424-9D0BB2C3B817}"/>
          </ac:spMkLst>
        </pc:spChg>
        <pc:spChg chg="del">
          <ac:chgData name="Utente guest" userId="S::urn:spo:anon#00420febb5724f804584fb04da6eb3568f8f79000e24d17977383077912f9523::" providerId="AD" clId="Web-{C8B1AF86-AA5D-1D20-E5CF-DA757C4E4D99}" dt="2024-03-19T14:12:14.589" v="296"/>
          <ac:spMkLst>
            <pc:docMk/>
            <pc:sldMk cId="529000677" sldId="401"/>
            <ac:spMk id="20" creationId="{FDFD3471-8C8C-8705-D59A-17A26A8BD0A3}"/>
          </ac:spMkLst>
        </pc:spChg>
        <pc:spChg chg="del">
          <ac:chgData name="Utente guest" userId="S::urn:spo:anon#00420febb5724f804584fb04da6eb3568f8f79000e24d17977383077912f9523::" providerId="AD" clId="Web-{C8B1AF86-AA5D-1D20-E5CF-DA757C4E4D99}" dt="2024-03-19T14:12:14.589" v="305"/>
          <ac:spMkLst>
            <pc:docMk/>
            <pc:sldMk cId="529000677" sldId="401"/>
            <ac:spMk id="23" creationId="{C2A2A374-8A86-DE1C-75F9-5955C3931FC9}"/>
          </ac:spMkLst>
        </pc:spChg>
        <pc:spChg chg="mod">
          <ac:chgData name="Utente guest" userId="S::urn:spo:anon#00420febb5724f804584fb04da6eb3568f8f79000e24d17977383077912f9523::" providerId="AD" clId="Web-{C8B1AF86-AA5D-1D20-E5CF-DA757C4E4D99}" dt="2024-03-19T14:22:14.454" v="341" actId="20577"/>
          <ac:spMkLst>
            <pc:docMk/>
            <pc:sldMk cId="529000677" sldId="401"/>
            <ac:spMk id="24" creationId="{B0DD7B2A-B1AC-C9CD-49CA-773CDD42B0FA}"/>
          </ac:spMkLst>
        </pc:spChg>
        <pc:spChg chg="del">
          <ac:chgData name="Utente guest" userId="S::urn:spo:anon#00420febb5724f804584fb04da6eb3568f8f79000e24d17977383077912f9523::" providerId="AD" clId="Web-{C8B1AF86-AA5D-1D20-E5CF-DA757C4E4D99}" dt="2024-03-19T14:12:14.589" v="304"/>
          <ac:spMkLst>
            <pc:docMk/>
            <pc:sldMk cId="529000677" sldId="401"/>
            <ac:spMk id="26" creationId="{A8AC5FD6-7A66-8320-95A1-0283797F0323}"/>
          </ac:spMkLst>
        </pc:spChg>
        <pc:spChg chg="del">
          <ac:chgData name="Utente guest" userId="S::urn:spo:anon#00420febb5724f804584fb04da6eb3568f8f79000e24d17977383077912f9523::" providerId="AD" clId="Web-{C8B1AF86-AA5D-1D20-E5CF-DA757C4E4D99}" dt="2024-03-19T14:12:14.589" v="294"/>
          <ac:spMkLst>
            <pc:docMk/>
            <pc:sldMk cId="529000677" sldId="401"/>
            <ac:spMk id="27" creationId="{D14139F6-853D-0709-54D8-B96F500C0812}"/>
          </ac:spMkLst>
        </pc:spChg>
        <pc:spChg chg="del">
          <ac:chgData name="Utente guest" userId="S::urn:spo:anon#00420febb5724f804584fb04da6eb3568f8f79000e24d17977383077912f9523::" providerId="AD" clId="Web-{C8B1AF86-AA5D-1D20-E5CF-DA757C4E4D99}" dt="2024-03-19T14:12:14.589" v="299"/>
          <ac:spMkLst>
            <pc:docMk/>
            <pc:sldMk cId="529000677" sldId="401"/>
            <ac:spMk id="37" creationId="{DD7D676F-EBE2-0053-67F0-C98870BA3B0D}"/>
          </ac:spMkLst>
        </pc:spChg>
        <pc:spChg chg="del">
          <ac:chgData name="Utente guest" userId="S::urn:spo:anon#00420febb5724f804584fb04da6eb3568f8f79000e24d17977383077912f9523::" providerId="AD" clId="Web-{C8B1AF86-AA5D-1D20-E5CF-DA757C4E4D99}" dt="2024-03-19T14:12:14.574" v="293"/>
          <ac:spMkLst>
            <pc:docMk/>
            <pc:sldMk cId="529000677" sldId="401"/>
            <ac:spMk id="41" creationId="{469FE581-E60E-ADD9-A25A-1CE07DBFBA42}"/>
          </ac:spMkLst>
        </pc:spChg>
        <pc:spChg chg="del">
          <ac:chgData name="Utente guest" userId="S::urn:spo:anon#00420febb5724f804584fb04da6eb3568f8f79000e24d17977383077912f9523::" providerId="AD" clId="Web-{C8B1AF86-AA5D-1D20-E5CF-DA757C4E4D99}" dt="2024-03-19T14:12:14.589" v="301"/>
          <ac:spMkLst>
            <pc:docMk/>
            <pc:sldMk cId="529000677" sldId="401"/>
            <ac:spMk id="58" creationId="{DF5DB643-66CB-8005-7695-1823EA4253B2}"/>
          </ac:spMkLst>
        </pc:spChg>
        <pc:spChg chg="del">
          <ac:chgData name="Utente guest" userId="S::urn:spo:anon#00420febb5724f804584fb04da6eb3568f8f79000e24d17977383077912f9523::" providerId="AD" clId="Web-{C8B1AF86-AA5D-1D20-E5CF-DA757C4E4D99}" dt="2024-03-19T14:12:14.589" v="300"/>
          <ac:spMkLst>
            <pc:docMk/>
            <pc:sldMk cId="529000677" sldId="401"/>
            <ac:spMk id="59" creationId="{523D034F-7956-4E30-AEA3-BD12F10063D7}"/>
          </ac:spMkLst>
        </pc:spChg>
        <pc:spChg chg="del">
          <ac:chgData name="Utente guest" userId="S::urn:spo:anon#00420febb5724f804584fb04da6eb3568f8f79000e24d17977383077912f9523::" providerId="AD" clId="Web-{C8B1AF86-AA5D-1D20-E5CF-DA757C4E4D99}" dt="2024-03-19T14:12:14.574" v="291"/>
          <ac:spMkLst>
            <pc:docMk/>
            <pc:sldMk cId="529000677" sldId="401"/>
            <ac:spMk id="75" creationId="{8490BFBE-49B6-4718-34F6-FBD651D33227}"/>
          </ac:spMkLst>
        </pc:spChg>
        <pc:cxnChg chg="del mod">
          <ac:chgData name="Utente guest" userId="S::urn:spo:anon#00420febb5724f804584fb04da6eb3568f8f79000e24d17977383077912f9523::" providerId="AD" clId="Web-{C8B1AF86-AA5D-1D20-E5CF-DA757C4E4D99}" dt="2024-03-19T14:12:14.589" v="297"/>
          <ac:cxnSpMkLst>
            <pc:docMk/>
            <pc:sldMk cId="529000677" sldId="401"/>
            <ac:cxnSpMk id="9" creationId="{B49DABD2-E39A-136A-9E3C-7E32D5A1CDF5}"/>
          </ac:cxnSpMkLst>
        </pc:cxnChg>
        <pc:cxnChg chg="del">
          <ac:chgData name="Utente guest" userId="S::urn:spo:anon#00420febb5724f804584fb04da6eb3568f8f79000e24d17977383077912f9523::" providerId="AD" clId="Web-{C8B1AF86-AA5D-1D20-E5CF-DA757C4E4D99}" dt="2024-03-19T14:12:14.589" v="295"/>
          <ac:cxnSpMkLst>
            <pc:docMk/>
            <pc:sldMk cId="529000677" sldId="401"/>
            <ac:cxnSpMk id="21" creationId="{66C05931-C955-CCD8-1650-841B8E0FBA8C}"/>
          </ac:cxnSpMkLst>
        </pc:cxnChg>
        <pc:cxnChg chg="del mod">
          <ac:chgData name="Utente guest" userId="S::urn:spo:anon#00420febb5724f804584fb04da6eb3568f8f79000e24d17977383077912f9523::" providerId="AD" clId="Web-{C8B1AF86-AA5D-1D20-E5CF-DA757C4E4D99}" dt="2024-03-19T14:12:14.589" v="303"/>
          <ac:cxnSpMkLst>
            <pc:docMk/>
            <pc:sldMk cId="529000677" sldId="401"/>
            <ac:cxnSpMk id="42" creationId="{50EE5A07-5A69-BD3D-2984-D2EABD91CE0C}"/>
          </ac:cxnSpMkLst>
        </pc:cxnChg>
        <pc:cxnChg chg="del mod">
          <ac:chgData name="Utente guest" userId="S::urn:spo:anon#00420febb5724f804584fb04da6eb3568f8f79000e24d17977383077912f9523::" providerId="AD" clId="Web-{C8B1AF86-AA5D-1D20-E5CF-DA757C4E4D99}" dt="2024-03-19T14:12:14.589" v="302"/>
          <ac:cxnSpMkLst>
            <pc:docMk/>
            <pc:sldMk cId="529000677" sldId="401"/>
            <ac:cxnSpMk id="45" creationId="{EDAC0E68-6706-9C28-6C91-E8745080995B}"/>
          </ac:cxnSpMkLst>
        </pc:cxnChg>
        <pc:cxnChg chg="del mod">
          <ac:chgData name="Utente guest" userId="S::urn:spo:anon#00420febb5724f804584fb04da6eb3568f8f79000e24d17977383077912f9523::" providerId="AD" clId="Web-{C8B1AF86-AA5D-1D20-E5CF-DA757C4E4D99}" dt="2024-03-19T14:12:14.574" v="292"/>
          <ac:cxnSpMkLst>
            <pc:docMk/>
            <pc:sldMk cId="529000677" sldId="401"/>
            <ac:cxnSpMk id="66" creationId="{F99B4615-FBC1-8D99-314F-668EDE6FD421}"/>
          </ac:cxnSpMkLst>
        </pc:cxnChg>
      </pc:sldChg>
      <pc:sldChg chg="addSp modSp add replId">
        <pc:chgData name="Utente guest" userId="S::urn:spo:anon#00420febb5724f804584fb04da6eb3568f8f79000e24d17977383077912f9523::" providerId="AD" clId="Web-{C8B1AF86-AA5D-1D20-E5CF-DA757C4E4D99}" dt="2024-03-19T14:26:22.369" v="375"/>
        <pc:sldMkLst>
          <pc:docMk/>
          <pc:sldMk cId="1219500593" sldId="402"/>
        </pc:sldMkLst>
        <pc:spChg chg="mod">
          <ac:chgData name="Utente guest" userId="S::urn:spo:anon#00420febb5724f804584fb04da6eb3568f8f79000e24d17977383077912f9523::" providerId="AD" clId="Web-{C8B1AF86-AA5D-1D20-E5CF-DA757C4E4D99}" dt="2024-03-19T14:25:52.180" v="371" actId="20577"/>
          <ac:spMkLst>
            <pc:docMk/>
            <pc:sldMk cId="1219500593" sldId="402"/>
            <ac:spMk id="5" creationId="{DE2DE59B-E4C9-CB08-1E0D-2640E2826A09}"/>
          </ac:spMkLst>
        </pc:spChg>
        <pc:spChg chg="add mod">
          <ac:chgData name="Utente guest" userId="S::urn:spo:anon#00420febb5724f804584fb04da6eb3568f8f79000e24d17977383077912f9523::" providerId="AD" clId="Web-{C8B1AF86-AA5D-1D20-E5CF-DA757C4E4D99}" dt="2024-03-19T14:23:53.067" v="350" actId="14100"/>
          <ac:spMkLst>
            <pc:docMk/>
            <pc:sldMk cId="1219500593" sldId="402"/>
            <ac:spMk id="9" creationId="{8E4D138B-537D-2FFB-155F-00ADF6628936}"/>
          </ac:spMkLst>
        </pc:spChg>
        <pc:spChg chg="mod">
          <ac:chgData name="Utente guest" userId="S::urn:spo:anon#00420febb5724f804584fb04da6eb3568f8f79000e24d17977383077912f9523::" providerId="AD" clId="Web-{C8B1AF86-AA5D-1D20-E5CF-DA757C4E4D99}" dt="2024-03-19T14:25:49.336" v="369" actId="20577"/>
          <ac:spMkLst>
            <pc:docMk/>
            <pc:sldMk cId="1219500593" sldId="402"/>
            <ac:spMk id="10" creationId="{5CEAF4AB-C921-745B-785B-4A91B3A83A3B}"/>
          </ac:spMkLst>
        </pc:spChg>
        <pc:spChg chg="mod">
          <ac:chgData name="Utente guest" userId="S::urn:spo:anon#00420febb5724f804584fb04da6eb3568f8f79000e24d17977383077912f9523::" providerId="AD" clId="Web-{C8B1AF86-AA5D-1D20-E5CF-DA757C4E4D99}" dt="2024-03-19T14:26:22.369" v="375"/>
          <ac:spMkLst>
            <pc:docMk/>
            <pc:sldMk cId="1219500593" sldId="402"/>
            <ac:spMk id="13" creationId="{A473ACF9-F308-2065-E483-BDE4E4917D30}"/>
          </ac:spMkLst>
        </pc:spChg>
        <pc:spChg chg="add mod">
          <ac:chgData name="Utente guest" userId="S::urn:spo:anon#00420febb5724f804584fb04da6eb3568f8f79000e24d17977383077912f9523::" providerId="AD" clId="Web-{C8B1AF86-AA5D-1D20-E5CF-DA757C4E4D99}" dt="2024-03-19T14:24:19.036" v="357" actId="14100"/>
          <ac:spMkLst>
            <pc:docMk/>
            <pc:sldMk cId="1219500593" sldId="402"/>
            <ac:spMk id="16" creationId="{D8C72F90-A7EB-9EE6-724E-68B7DD10253D}"/>
          </ac:spMkLst>
        </pc:spChg>
        <pc:spChg chg="mod">
          <ac:chgData name="Utente guest" userId="S::urn:spo:anon#00420febb5724f804584fb04da6eb3568f8f79000e24d17977383077912f9523::" providerId="AD" clId="Web-{C8B1AF86-AA5D-1D20-E5CF-DA757C4E4D99}" dt="2024-03-19T14:21:37.562" v="331" actId="20577"/>
          <ac:spMkLst>
            <pc:docMk/>
            <pc:sldMk cId="1219500593" sldId="402"/>
            <ac:spMk id="24" creationId="{B0DD7B2A-B1AC-C9CD-49CA-773CDD42B0FA}"/>
          </ac:spMkLst>
        </pc:spChg>
        <pc:grpChg chg="add mod">
          <ac:chgData name="Utente guest" userId="S::urn:spo:anon#00420febb5724f804584fb04da6eb3568f8f79000e24d17977383077912f9523::" providerId="AD" clId="Web-{C8B1AF86-AA5D-1D20-E5CF-DA757C4E4D99}" dt="2024-03-19T14:23:58.661" v="351" actId="14100"/>
          <ac:grpSpMkLst>
            <pc:docMk/>
            <pc:sldMk cId="1219500593" sldId="402"/>
            <ac:grpSpMk id="6" creationId="{C7CACC60-0478-31BF-8176-3356E7868743}"/>
          </ac:grpSpMkLst>
        </pc:grpChg>
        <pc:grpChg chg="add">
          <ac:chgData name="Utente guest" userId="S::urn:spo:anon#00420febb5724f804584fb04da6eb3568f8f79000e24d17977383077912f9523::" providerId="AD" clId="Web-{C8B1AF86-AA5D-1D20-E5CF-DA757C4E4D99}" dt="2024-03-19T14:23:30.238" v="344"/>
          <ac:grpSpMkLst>
            <pc:docMk/>
            <pc:sldMk cId="1219500593" sldId="402"/>
            <ac:grpSpMk id="14" creationId="{2A5AA6A0-A2B8-B739-D2D9-3FD51070DFFB}"/>
          </ac:grpSpMkLst>
        </pc:grpChg>
      </pc:sldChg>
      <pc:sldChg chg="addSp delSp modSp add replId modNotes">
        <pc:chgData name="Utente guest" userId="S::urn:spo:anon#00420febb5724f804584fb04da6eb3568f8f79000e24d17977383077912f9523::" providerId="AD" clId="Web-{C8B1AF86-AA5D-1D20-E5CF-DA757C4E4D99}" dt="2024-03-19T14:34:44.511" v="504" actId="14100"/>
        <pc:sldMkLst>
          <pc:docMk/>
          <pc:sldMk cId="1607869487" sldId="403"/>
        </pc:sldMkLst>
        <pc:spChg chg="add del mod">
          <ac:chgData name="Utente guest" userId="S::urn:spo:anon#00420febb5724f804584fb04da6eb3568f8f79000e24d17977383077912f9523::" providerId="AD" clId="Web-{C8B1AF86-AA5D-1D20-E5CF-DA757C4E4D99}" dt="2024-03-19T14:28:45.889" v="410"/>
          <ac:spMkLst>
            <pc:docMk/>
            <pc:sldMk cId="1607869487" sldId="403"/>
            <ac:spMk id="3" creationId="{4F2CE654-64A0-15F8-7ED2-A14645A12D93}"/>
          </ac:spMkLst>
        </pc:spChg>
        <pc:spChg chg="mod">
          <ac:chgData name="Utente guest" userId="S::urn:spo:anon#00420febb5724f804584fb04da6eb3568f8f79000e24d17977383077912f9523::" providerId="AD" clId="Web-{C8B1AF86-AA5D-1D20-E5CF-DA757C4E4D99}" dt="2024-03-19T14:33:56.916" v="493" actId="1076"/>
          <ac:spMkLst>
            <pc:docMk/>
            <pc:sldMk cId="1607869487" sldId="403"/>
            <ac:spMk id="5" creationId="{DE2DE59B-E4C9-CB08-1E0D-2640E2826A09}"/>
          </ac:spMkLst>
        </pc:spChg>
        <pc:spChg chg="del topLvl">
          <ac:chgData name="Utente guest" userId="S::urn:spo:anon#00420febb5724f804584fb04da6eb3568f8f79000e24d17977383077912f9523::" providerId="AD" clId="Web-{C8B1AF86-AA5D-1D20-E5CF-DA757C4E4D99}" dt="2024-03-19T14:27:51.653" v="393"/>
          <ac:spMkLst>
            <pc:docMk/>
            <pc:sldMk cId="1607869487" sldId="403"/>
            <ac:spMk id="7" creationId="{999985BD-CCD1-F86D-817B-F71BD56D5553}"/>
          </ac:spMkLst>
        </pc:spChg>
        <pc:spChg chg="add mod">
          <ac:chgData name="Utente guest" userId="S::urn:spo:anon#00420febb5724f804584fb04da6eb3568f8f79000e24d17977383077912f9523::" providerId="AD" clId="Web-{C8B1AF86-AA5D-1D20-E5CF-DA757C4E4D99}" dt="2024-03-19T14:29:05.875" v="416" actId="20577"/>
          <ac:spMkLst>
            <pc:docMk/>
            <pc:sldMk cId="1607869487" sldId="403"/>
            <ac:spMk id="8" creationId="{A23D6456-250F-148C-CD84-0EA7D17E4E9B}"/>
          </ac:spMkLst>
        </pc:spChg>
        <pc:spChg chg="mod">
          <ac:chgData name="Utente guest" userId="S::urn:spo:anon#00420febb5724f804584fb04da6eb3568f8f79000e24d17977383077912f9523::" providerId="AD" clId="Web-{C8B1AF86-AA5D-1D20-E5CF-DA757C4E4D99}" dt="2024-03-19T14:28:33.420" v="405" actId="1076"/>
          <ac:spMkLst>
            <pc:docMk/>
            <pc:sldMk cId="1607869487" sldId="403"/>
            <ac:spMk id="9" creationId="{8E4D138B-537D-2FFB-155F-00ADF6628936}"/>
          </ac:spMkLst>
        </pc:spChg>
        <pc:spChg chg="del mod topLvl">
          <ac:chgData name="Utente guest" userId="S::urn:spo:anon#00420febb5724f804584fb04da6eb3568f8f79000e24d17977383077912f9523::" providerId="AD" clId="Web-{C8B1AF86-AA5D-1D20-E5CF-DA757C4E4D99}" dt="2024-03-19T14:30:14.893" v="430"/>
          <ac:spMkLst>
            <pc:docMk/>
            <pc:sldMk cId="1607869487" sldId="403"/>
            <ac:spMk id="10" creationId="{5CEAF4AB-C921-745B-785B-4A91B3A83A3B}"/>
          </ac:spMkLst>
        </pc:spChg>
        <pc:spChg chg="mod">
          <ac:chgData name="Utente guest" userId="S::urn:spo:anon#00420febb5724f804584fb04da6eb3568f8f79000e24d17977383077912f9523::" providerId="AD" clId="Web-{C8B1AF86-AA5D-1D20-E5CF-DA757C4E4D99}" dt="2024-03-19T14:33:29.884" v="487" actId="1076"/>
          <ac:spMkLst>
            <pc:docMk/>
            <pc:sldMk cId="1607869487" sldId="403"/>
            <ac:spMk id="13" creationId="{A473ACF9-F308-2065-E483-BDE4E4917D30}"/>
          </ac:spMkLst>
        </pc:spChg>
        <pc:spChg chg="mod">
          <ac:chgData name="Utente guest" userId="S::urn:spo:anon#00420febb5724f804584fb04da6eb3568f8f79000e24d17977383077912f9523::" providerId="AD" clId="Web-{C8B1AF86-AA5D-1D20-E5CF-DA757C4E4D99}" dt="2024-03-19T14:28:37.249" v="406" actId="1076"/>
          <ac:spMkLst>
            <pc:docMk/>
            <pc:sldMk cId="1607869487" sldId="403"/>
            <ac:spMk id="16" creationId="{D8C72F90-A7EB-9EE6-724E-68B7DD10253D}"/>
          </ac:spMkLst>
        </pc:spChg>
        <pc:spChg chg="mod">
          <ac:chgData name="Utente guest" userId="S::urn:spo:anon#00420febb5724f804584fb04da6eb3568f8f79000e24d17977383077912f9523::" providerId="AD" clId="Web-{C8B1AF86-AA5D-1D20-E5CF-DA757C4E4D99}" dt="2024-03-19T14:34:44.511" v="504" actId="14100"/>
          <ac:spMkLst>
            <pc:docMk/>
            <pc:sldMk cId="1607869487" sldId="403"/>
            <ac:spMk id="17" creationId="{A8168272-F410-B1A4-B4CD-B788D0F2D9CA}"/>
          </ac:spMkLst>
        </pc:spChg>
        <pc:spChg chg="mod">
          <ac:chgData name="Utente guest" userId="S::urn:spo:anon#00420febb5724f804584fb04da6eb3568f8f79000e24d17977383077912f9523::" providerId="AD" clId="Web-{C8B1AF86-AA5D-1D20-E5CF-DA757C4E4D99}" dt="2024-03-19T14:31:18.989" v="448" actId="1076"/>
          <ac:spMkLst>
            <pc:docMk/>
            <pc:sldMk cId="1607869487" sldId="403"/>
            <ac:spMk id="20" creationId="{1C90F019-8C1E-70B9-2E56-EE4CB654C0A6}"/>
          </ac:spMkLst>
        </pc:spChg>
        <pc:spChg chg="mod">
          <ac:chgData name="Utente guest" userId="S::urn:spo:anon#00420febb5724f804584fb04da6eb3568f8f79000e24d17977383077912f9523::" providerId="AD" clId="Web-{C8B1AF86-AA5D-1D20-E5CF-DA757C4E4D99}" dt="2024-03-19T14:27:28.684" v="388" actId="20577"/>
          <ac:spMkLst>
            <pc:docMk/>
            <pc:sldMk cId="1607869487" sldId="403"/>
            <ac:spMk id="24" creationId="{B0DD7B2A-B1AC-C9CD-49CA-773CDD42B0FA}"/>
          </ac:spMkLst>
        </pc:spChg>
        <pc:grpChg chg="mod">
          <ac:chgData name="Utente guest" userId="S::urn:spo:anon#00420febb5724f804584fb04da6eb3568f8f79000e24d17977383077912f9523::" providerId="AD" clId="Web-{C8B1AF86-AA5D-1D20-E5CF-DA757C4E4D99}" dt="2024-03-19T14:29:31.266" v="425" actId="1076"/>
          <ac:grpSpMkLst>
            <pc:docMk/>
            <pc:sldMk cId="1607869487" sldId="403"/>
            <ac:grpSpMk id="6" creationId="{C7CACC60-0478-31BF-8176-3356E7868743}"/>
          </ac:grpSpMkLst>
        </pc:grpChg>
        <pc:grpChg chg="add mod">
          <ac:chgData name="Utente guest" userId="S::urn:spo:anon#00420febb5724f804584fb04da6eb3568f8f79000e24d17977383077912f9523::" providerId="AD" clId="Web-{C8B1AF86-AA5D-1D20-E5CF-DA757C4E4D99}" dt="2024-03-19T14:29:45.001" v="428" actId="1076"/>
          <ac:grpSpMkLst>
            <pc:docMk/>
            <pc:sldMk cId="1607869487" sldId="403"/>
            <ac:grpSpMk id="11" creationId="{43DD18B8-FB46-0BF5-70C4-744D30042D03}"/>
          </ac:grpSpMkLst>
        </pc:grpChg>
        <pc:grpChg chg="mod">
          <ac:chgData name="Utente guest" userId="S::urn:spo:anon#00420febb5724f804584fb04da6eb3568f8f79000e24d17977383077912f9523::" providerId="AD" clId="Web-{C8B1AF86-AA5D-1D20-E5CF-DA757C4E4D99}" dt="2024-03-19T14:29:37.048" v="426" actId="1076"/>
          <ac:grpSpMkLst>
            <pc:docMk/>
            <pc:sldMk cId="1607869487" sldId="403"/>
            <ac:grpSpMk id="14" creationId="{2A5AA6A0-A2B8-B739-D2D9-3FD51070DFFB}"/>
          </ac:grpSpMkLst>
        </pc:grpChg>
        <pc:grpChg chg="add del mod">
          <ac:chgData name="Utente guest" userId="S::urn:spo:anon#00420febb5724f804584fb04da6eb3568f8f79000e24d17977383077912f9523::" providerId="AD" clId="Web-{C8B1AF86-AA5D-1D20-E5CF-DA757C4E4D99}" dt="2024-03-19T14:31:46.458" v="452" actId="1076"/>
          <ac:grpSpMkLst>
            <pc:docMk/>
            <pc:sldMk cId="1607869487" sldId="403"/>
            <ac:grpSpMk id="21" creationId="{0022A121-76A9-6D38-C801-7054BF5E5DFE}"/>
          </ac:grpSpMkLst>
        </pc:grpChg>
        <pc:grpChg chg="del">
          <ac:chgData name="Utente guest" userId="S::urn:spo:anon#00420febb5724f804584fb04da6eb3568f8f79000e24d17977383077912f9523::" providerId="AD" clId="Web-{C8B1AF86-AA5D-1D20-E5CF-DA757C4E4D99}" dt="2024-03-19T14:27:51.653" v="393"/>
          <ac:grpSpMkLst>
            <pc:docMk/>
            <pc:sldMk cId="1607869487" sldId="403"/>
            <ac:grpSpMk id="76" creationId="{692067D5-4FC1-2B56-921C-0E9280582221}"/>
          </ac:grpSpMkLst>
        </pc:grpChg>
      </pc:sldChg>
      <pc:sldChg chg="delSp modSp add replId">
        <pc:chgData name="Utente guest" userId="S::urn:spo:anon#00420febb5724f804584fb04da6eb3568f8f79000e24d17977383077912f9523::" providerId="AD" clId="Web-{C8B1AF86-AA5D-1D20-E5CF-DA757C4E4D99}" dt="2024-03-19T14:43:13.451" v="557" actId="1076"/>
        <pc:sldMkLst>
          <pc:docMk/>
          <pc:sldMk cId="1414199764" sldId="404"/>
        </pc:sldMkLst>
        <pc:spChg chg="mod">
          <ac:chgData name="Utente guest" userId="S::urn:spo:anon#00420febb5724f804584fb04da6eb3568f8f79000e24d17977383077912f9523::" providerId="AD" clId="Web-{C8B1AF86-AA5D-1D20-E5CF-DA757C4E4D99}" dt="2024-03-19T14:43:04.200" v="556" actId="14100"/>
          <ac:spMkLst>
            <pc:docMk/>
            <pc:sldMk cId="1414199764" sldId="404"/>
            <ac:spMk id="4" creationId="{3D14EEEA-0DF6-C4BC-9FBB-64FD9365DDC7}"/>
          </ac:spMkLst>
        </pc:spChg>
        <pc:spChg chg="mod">
          <ac:chgData name="Utente guest" userId="S::urn:spo:anon#00420febb5724f804584fb04da6eb3568f8f79000e24d17977383077912f9523::" providerId="AD" clId="Web-{C8B1AF86-AA5D-1D20-E5CF-DA757C4E4D99}" dt="2024-03-19T14:43:13.451" v="557" actId="1076"/>
          <ac:spMkLst>
            <pc:docMk/>
            <pc:sldMk cId="1414199764" sldId="404"/>
            <ac:spMk id="5" creationId="{DE2DE59B-E4C9-CB08-1E0D-2640E2826A09}"/>
          </ac:spMkLst>
        </pc:spChg>
        <pc:spChg chg="del">
          <ac:chgData name="Utente guest" userId="S::urn:spo:anon#00420febb5724f804584fb04da6eb3568f8f79000e24d17977383077912f9523::" providerId="AD" clId="Web-{C8B1AF86-AA5D-1D20-E5CF-DA757C4E4D99}" dt="2024-03-19T14:40:44.493" v="511"/>
          <ac:spMkLst>
            <pc:docMk/>
            <pc:sldMk cId="1414199764" sldId="404"/>
            <ac:spMk id="8" creationId="{A23D6456-250F-148C-CD84-0EA7D17E4E9B}"/>
          </ac:spMkLst>
        </pc:spChg>
        <pc:spChg chg="del">
          <ac:chgData name="Utente guest" userId="S::urn:spo:anon#00420febb5724f804584fb04da6eb3568f8f79000e24d17977383077912f9523::" providerId="AD" clId="Web-{C8B1AF86-AA5D-1D20-E5CF-DA757C4E4D99}" dt="2024-03-19T14:40:44.493" v="512"/>
          <ac:spMkLst>
            <pc:docMk/>
            <pc:sldMk cId="1414199764" sldId="404"/>
            <ac:spMk id="16" creationId="{D8C72F90-A7EB-9EE6-724E-68B7DD10253D}"/>
          </ac:spMkLst>
        </pc:spChg>
        <pc:spChg chg="mod">
          <ac:chgData name="Utente guest" userId="S::urn:spo:anon#00420febb5724f804584fb04da6eb3568f8f79000e24d17977383077912f9523::" providerId="AD" clId="Web-{C8B1AF86-AA5D-1D20-E5CF-DA757C4E4D99}" dt="2024-03-19T14:40:38.352" v="509" actId="20577"/>
          <ac:spMkLst>
            <pc:docMk/>
            <pc:sldMk cId="1414199764" sldId="404"/>
            <ac:spMk id="24" creationId="{B0DD7B2A-B1AC-C9CD-49CA-773CDD42B0FA}"/>
          </ac:spMkLst>
        </pc:spChg>
        <pc:grpChg chg="del">
          <ac:chgData name="Utente guest" userId="S::urn:spo:anon#00420febb5724f804584fb04da6eb3568f8f79000e24d17977383077912f9523::" providerId="AD" clId="Web-{C8B1AF86-AA5D-1D20-E5CF-DA757C4E4D99}" dt="2024-03-19T14:40:44.493" v="510"/>
          <ac:grpSpMkLst>
            <pc:docMk/>
            <pc:sldMk cId="1414199764" sldId="404"/>
            <ac:grpSpMk id="11" creationId="{43DD18B8-FB46-0BF5-70C4-744D30042D03}"/>
          </ac:grpSpMkLst>
        </pc:grpChg>
        <pc:grpChg chg="del">
          <ac:chgData name="Utente guest" userId="S::urn:spo:anon#00420febb5724f804584fb04da6eb3568f8f79000e24d17977383077912f9523::" providerId="AD" clId="Web-{C8B1AF86-AA5D-1D20-E5CF-DA757C4E4D99}" dt="2024-03-19T14:40:44.493" v="513"/>
          <ac:grpSpMkLst>
            <pc:docMk/>
            <pc:sldMk cId="1414199764" sldId="404"/>
            <ac:grpSpMk id="14" creationId="{2A5AA6A0-A2B8-B739-D2D9-3FD51070DFFB}"/>
          </ac:grpSpMkLst>
        </pc:grpChg>
      </pc:sldChg>
    </pc:docChg>
  </pc:docChgLst>
  <pc:docChgLst>
    <pc:chgData name="Utente guest" userId="S::urn:spo:anon#c5d6771a3ba36b58f4edff9daf362f3513f59b636ef21bb56c78d9ee80c4cfa5::" providerId="AD" clId="Web-{C21BF999-DED2-28F2-15F5-AA0D20D1D3D5}"/>
    <pc:docChg chg="modSld">
      <pc:chgData name="Utente guest" userId="S::urn:spo:anon#c5d6771a3ba36b58f4edff9daf362f3513f59b636ef21bb56c78d9ee80c4cfa5::" providerId="AD" clId="Web-{C21BF999-DED2-28F2-15F5-AA0D20D1D3D5}" dt="2024-03-19T17:38:49.615" v="119" actId="14100"/>
      <pc:docMkLst>
        <pc:docMk/>
      </pc:docMkLst>
      <pc:sldChg chg="addSp modSp">
        <pc:chgData name="Utente guest" userId="S::urn:spo:anon#c5d6771a3ba36b58f4edff9daf362f3513f59b636ef21bb56c78d9ee80c4cfa5::" providerId="AD" clId="Web-{C21BF999-DED2-28F2-15F5-AA0D20D1D3D5}" dt="2024-03-19T17:37:43.817" v="113" actId="20577"/>
        <pc:sldMkLst>
          <pc:docMk/>
          <pc:sldMk cId="2294936435" sldId="306"/>
        </pc:sldMkLst>
        <pc:spChg chg="mod">
          <ac:chgData name="Utente guest" userId="S::urn:spo:anon#c5d6771a3ba36b58f4edff9daf362f3513f59b636ef21bb56c78d9ee80c4cfa5::" providerId="AD" clId="Web-{C21BF999-DED2-28F2-15F5-AA0D20D1D3D5}" dt="2024-03-19T17:37:43.817" v="113" actId="20577"/>
          <ac:spMkLst>
            <pc:docMk/>
            <pc:sldMk cId="2294936435" sldId="306"/>
            <ac:spMk id="10" creationId="{416B3CF8-0A0C-480A-6F78-35CB70F97677}"/>
          </ac:spMkLst>
        </pc:spChg>
        <pc:spChg chg="mod">
          <ac:chgData name="Utente guest" userId="S::urn:spo:anon#c5d6771a3ba36b58f4edff9daf362f3513f59b636ef21bb56c78d9ee80c4cfa5::" providerId="AD" clId="Web-{C21BF999-DED2-28F2-15F5-AA0D20D1D3D5}" dt="2024-03-19T17:36:14.971" v="10" actId="20577"/>
          <ac:spMkLst>
            <pc:docMk/>
            <pc:sldMk cId="2294936435" sldId="306"/>
            <ac:spMk id="72" creationId="{16A27173-1505-A75F-961E-2C867659187E}"/>
          </ac:spMkLst>
        </pc:spChg>
        <pc:spChg chg="mod">
          <ac:chgData name="Utente guest" userId="S::urn:spo:anon#c5d6771a3ba36b58f4edff9daf362f3513f59b636ef21bb56c78d9ee80c4cfa5::" providerId="AD" clId="Web-{C21BF999-DED2-28F2-15F5-AA0D20D1D3D5}" dt="2024-03-19T17:36:30.612" v="17" actId="20577"/>
          <ac:spMkLst>
            <pc:docMk/>
            <pc:sldMk cId="2294936435" sldId="306"/>
            <ac:spMk id="77" creationId="{1294652E-F478-1867-8F4C-F27E3E835D5A}"/>
          </ac:spMkLst>
        </pc:spChg>
        <pc:grpChg chg="mod">
          <ac:chgData name="Utente guest" userId="S::urn:spo:anon#c5d6771a3ba36b58f4edff9daf362f3513f59b636ef21bb56c78d9ee80c4cfa5::" providerId="AD" clId="Web-{C21BF999-DED2-28F2-15F5-AA0D20D1D3D5}" dt="2024-03-19T17:37:08.503" v="29" actId="1076"/>
          <ac:grpSpMkLst>
            <pc:docMk/>
            <pc:sldMk cId="2294936435" sldId="306"/>
            <ac:grpSpMk id="2" creationId="{0A80C788-0706-BEE0-521A-866A4A16EED1}"/>
          </ac:grpSpMkLst>
        </pc:grpChg>
        <pc:grpChg chg="add mod">
          <ac:chgData name="Utente guest" userId="S::urn:spo:anon#c5d6771a3ba36b58f4edff9daf362f3513f59b636ef21bb56c78d9ee80c4cfa5::" providerId="AD" clId="Web-{C21BF999-DED2-28F2-15F5-AA0D20D1D3D5}" dt="2024-03-19T17:36:52.768" v="24" actId="1076"/>
          <ac:grpSpMkLst>
            <pc:docMk/>
            <pc:sldMk cId="2294936435" sldId="306"/>
            <ac:grpSpMk id="8" creationId="{682F01FA-8F2D-A61F-AD1B-ADE6A46D287A}"/>
          </ac:grpSpMkLst>
        </pc:grpChg>
        <pc:grpChg chg="mod">
          <ac:chgData name="Utente guest" userId="S::urn:spo:anon#c5d6771a3ba36b58f4edff9daf362f3513f59b636ef21bb56c78d9ee80c4cfa5::" providerId="AD" clId="Web-{C21BF999-DED2-28F2-15F5-AA0D20D1D3D5}" dt="2024-03-19T17:36:46.425" v="18" actId="1076"/>
          <ac:grpSpMkLst>
            <pc:docMk/>
            <pc:sldMk cId="2294936435" sldId="306"/>
            <ac:grpSpMk id="68" creationId="{B5BB41CE-3080-EDA1-16FF-6322B98B72F2}"/>
          </ac:grpSpMkLst>
        </pc:grpChg>
        <pc:grpChg chg="mod">
          <ac:chgData name="Utente guest" userId="S::urn:spo:anon#c5d6771a3ba36b58f4edff9daf362f3513f59b636ef21bb56c78d9ee80c4cfa5::" providerId="AD" clId="Web-{C21BF999-DED2-28F2-15F5-AA0D20D1D3D5}" dt="2024-03-19T17:36:46.471" v="19" actId="1076"/>
          <ac:grpSpMkLst>
            <pc:docMk/>
            <pc:sldMk cId="2294936435" sldId="306"/>
            <ac:grpSpMk id="73" creationId="{C61BA150-02EB-6CDC-2C75-04A6F630AF67}"/>
          </ac:grpSpMkLst>
        </pc:grpChg>
        <pc:picChg chg="mod">
          <ac:chgData name="Utente guest" userId="S::urn:spo:anon#c5d6771a3ba36b58f4edff9daf362f3513f59b636ef21bb56c78d9ee80c4cfa5::" providerId="AD" clId="Web-{C21BF999-DED2-28F2-15F5-AA0D20D1D3D5}" dt="2024-03-19T17:36:02.658" v="1" actId="1076"/>
          <ac:picMkLst>
            <pc:docMk/>
            <pc:sldMk cId="2294936435" sldId="306"/>
            <ac:picMk id="6" creationId="{1D635628-94BB-AA6A-7368-0E4C8B2F3D30}"/>
          </ac:picMkLst>
        </pc:picChg>
        <pc:cxnChg chg="add mod">
          <ac:chgData name="Utente guest" userId="S::urn:spo:anon#c5d6771a3ba36b58f4edff9daf362f3513f59b636ef21bb56c78d9ee80c4cfa5::" providerId="AD" clId="Web-{C21BF999-DED2-28F2-15F5-AA0D20D1D3D5}" dt="2024-03-19T17:37:17.816" v="30" actId="14100"/>
          <ac:cxnSpMkLst>
            <pc:docMk/>
            <pc:sldMk cId="2294936435" sldId="306"/>
            <ac:cxnSpMk id="11" creationId="{6FB19D6F-1BDE-CAC2-6C18-4372E9DFA938}"/>
          </ac:cxnSpMkLst>
        </pc:cxnChg>
        <pc:cxnChg chg="mod">
          <ac:chgData name="Utente guest" userId="S::urn:spo:anon#c5d6771a3ba36b58f4edff9daf362f3513f59b636ef21bb56c78d9ee80c4cfa5::" providerId="AD" clId="Web-{C21BF999-DED2-28F2-15F5-AA0D20D1D3D5}" dt="2024-03-19T17:36:46.471" v="20" actId="1076"/>
          <ac:cxnSpMkLst>
            <pc:docMk/>
            <pc:sldMk cId="2294936435" sldId="306"/>
            <ac:cxnSpMk id="83" creationId="{6EB7C703-1224-FC4B-7BF2-C43B61F3B176}"/>
          </ac:cxnSpMkLst>
        </pc:cxnChg>
        <pc:cxnChg chg="mod">
          <ac:chgData name="Utente guest" userId="S::urn:spo:anon#c5d6771a3ba36b58f4edff9daf362f3513f59b636ef21bb56c78d9ee80c4cfa5::" providerId="AD" clId="Web-{C21BF999-DED2-28F2-15F5-AA0D20D1D3D5}" dt="2024-03-19T17:36:46.487" v="21" actId="1076"/>
          <ac:cxnSpMkLst>
            <pc:docMk/>
            <pc:sldMk cId="2294936435" sldId="306"/>
            <ac:cxnSpMk id="84" creationId="{193B05C5-857F-3379-8331-F1965AA2268D}"/>
          </ac:cxnSpMkLst>
        </pc:cxnChg>
      </pc:sldChg>
      <pc:sldChg chg="modSp">
        <pc:chgData name="Utente guest" userId="S::urn:spo:anon#c5d6771a3ba36b58f4edff9daf362f3513f59b636ef21bb56c78d9ee80c4cfa5::" providerId="AD" clId="Web-{C21BF999-DED2-28F2-15F5-AA0D20D1D3D5}" dt="2024-03-19T17:38:37.084" v="118" actId="1076"/>
        <pc:sldMkLst>
          <pc:docMk/>
          <pc:sldMk cId="1610476751" sldId="397"/>
        </pc:sldMkLst>
        <pc:picChg chg="mod">
          <ac:chgData name="Utente guest" userId="S::urn:spo:anon#c5d6771a3ba36b58f4edff9daf362f3513f59b636ef21bb56c78d9ee80c4cfa5::" providerId="AD" clId="Web-{C21BF999-DED2-28F2-15F5-AA0D20D1D3D5}" dt="2024-03-19T17:38:37.084" v="118" actId="1076"/>
          <ac:picMkLst>
            <pc:docMk/>
            <pc:sldMk cId="1610476751" sldId="397"/>
            <ac:picMk id="2" creationId="{5865F820-9C27-BF93-8A13-B62870409250}"/>
          </ac:picMkLst>
        </pc:picChg>
      </pc:sldChg>
      <pc:sldChg chg="modSp">
        <pc:chgData name="Utente guest" userId="S::urn:spo:anon#c5d6771a3ba36b58f4edff9daf362f3513f59b636ef21bb56c78d9ee80c4cfa5::" providerId="AD" clId="Web-{C21BF999-DED2-28F2-15F5-AA0D20D1D3D5}" dt="2024-03-19T17:38:49.615" v="119" actId="14100"/>
        <pc:sldMkLst>
          <pc:docMk/>
          <pc:sldMk cId="1902636142" sldId="400"/>
        </pc:sldMkLst>
        <pc:picChg chg="mod">
          <ac:chgData name="Utente guest" userId="S::urn:spo:anon#c5d6771a3ba36b58f4edff9daf362f3513f59b636ef21bb56c78d9ee80c4cfa5::" providerId="AD" clId="Web-{C21BF999-DED2-28F2-15F5-AA0D20D1D3D5}" dt="2024-03-19T17:38:49.615" v="119" actId="14100"/>
          <ac:picMkLst>
            <pc:docMk/>
            <pc:sldMk cId="1902636142" sldId="400"/>
            <ac:picMk id="4098" creationId="{C6074344-6BC8-E08C-EF76-671A1F12E40A}"/>
          </ac:picMkLst>
        </pc:picChg>
      </pc:sldChg>
    </pc:docChg>
  </pc:docChgLst>
  <pc:docChgLst>
    <pc:chgData name="Utente guest" userId="S::urn:spo:anon#00420febb5724f804584fb04da6eb3568f8f79000e24d17977383077912f9523::" providerId="AD" clId="Web-{842E4F2C-591F-4753-DD48-09F8233FB12F}"/>
    <pc:docChg chg="addSld delSld modSld">
      <pc:chgData name="Utente guest" userId="S::urn:spo:anon#00420febb5724f804584fb04da6eb3568f8f79000e24d17977383077912f9523::" providerId="AD" clId="Web-{842E4F2C-591F-4753-DD48-09F8233FB12F}" dt="2024-03-19T17:11:16.376" v="488"/>
      <pc:docMkLst>
        <pc:docMk/>
      </pc:docMkLst>
      <pc:sldChg chg="addSp delSp modSp modNotes">
        <pc:chgData name="Utente guest" userId="S::urn:spo:anon#00420febb5724f804584fb04da6eb3568f8f79000e24d17977383077912f9523::" providerId="AD" clId="Web-{842E4F2C-591F-4753-DD48-09F8233FB12F}" dt="2024-03-19T16:16:47.072" v="166" actId="1076"/>
        <pc:sldMkLst>
          <pc:docMk/>
          <pc:sldMk cId="1414199764" sldId="404"/>
        </pc:sldMkLst>
        <pc:spChg chg="mod">
          <ac:chgData name="Utente guest" userId="S::urn:spo:anon#00420febb5724f804584fb04da6eb3568f8f79000e24d17977383077912f9523::" providerId="AD" clId="Web-{842E4F2C-591F-4753-DD48-09F8233FB12F}" dt="2024-03-19T14:51:56.035" v="42" actId="20577"/>
          <ac:spMkLst>
            <pc:docMk/>
            <pc:sldMk cId="1414199764" sldId="404"/>
            <ac:spMk id="5" creationId="{DE2DE59B-E4C9-CB08-1E0D-2640E2826A09}"/>
          </ac:spMkLst>
        </pc:spChg>
        <pc:spChg chg="add del mod">
          <ac:chgData name="Utente guest" userId="S::urn:spo:anon#00420febb5724f804584fb04da6eb3568f8f79000e24d17977383077912f9523::" providerId="AD" clId="Web-{842E4F2C-591F-4753-DD48-09F8233FB12F}" dt="2024-03-19T14:55:55.785" v="57"/>
          <ac:spMkLst>
            <pc:docMk/>
            <pc:sldMk cId="1414199764" sldId="404"/>
            <ac:spMk id="7" creationId="{05419227-0319-7A21-D5DA-C90A0877076A}"/>
          </ac:spMkLst>
        </pc:spChg>
        <pc:spChg chg="add mod">
          <ac:chgData name="Utente guest" userId="S::urn:spo:anon#00420febb5724f804584fb04da6eb3568f8f79000e24d17977383077912f9523::" providerId="AD" clId="Web-{842E4F2C-591F-4753-DD48-09F8233FB12F}" dt="2024-03-19T16:16:47.072" v="166" actId="1076"/>
          <ac:spMkLst>
            <pc:docMk/>
            <pc:sldMk cId="1414199764" sldId="404"/>
            <ac:spMk id="8" creationId="{925400EA-49B3-AAB3-F790-65AE83635699}"/>
          </ac:spMkLst>
        </pc:spChg>
        <pc:spChg chg="mod">
          <ac:chgData name="Utente guest" userId="S::urn:spo:anon#00420febb5724f804584fb04da6eb3568f8f79000e24d17977383077912f9523::" providerId="AD" clId="Web-{842E4F2C-591F-4753-DD48-09F8233FB12F}" dt="2024-03-19T16:10:13.976" v="125" actId="1076"/>
          <ac:spMkLst>
            <pc:docMk/>
            <pc:sldMk cId="1414199764" sldId="404"/>
            <ac:spMk id="9" creationId="{8E4D138B-537D-2FFB-155F-00ADF6628936}"/>
          </ac:spMkLst>
        </pc:spChg>
        <pc:spChg chg="mod">
          <ac:chgData name="Utente guest" userId="S::urn:spo:anon#00420febb5724f804584fb04da6eb3568f8f79000e24d17977383077912f9523::" providerId="AD" clId="Web-{842E4F2C-591F-4753-DD48-09F8233FB12F}" dt="2024-03-19T16:09:34.818" v="123" actId="1076"/>
          <ac:spMkLst>
            <pc:docMk/>
            <pc:sldMk cId="1414199764" sldId="404"/>
            <ac:spMk id="11" creationId="{1436BD75-BF0B-C415-D448-483635D2B801}"/>
          </ac:spMkLst>
        </pc:spChg>
        <pc:grpChg chg="mod">
          <ac:chgData name="Utente guest" userId="S::urn:spo:anon#00420febb5724f804584fb04da6eb3568f8f79000e24d17977383077912f9523::" providerId="AD" clId="Web-{842E4F2C-591F-4753-DD48-09F8233FB12F}" dt="2024-03-19T16:03:55.553" v="110" actId="1076"/>
          <ac:grpSpMkLst>
            <pc:docMk/>
            <pc:sldMk cId="1414199764" sldId="404"/>
            <ac:grpSpMk id="6" creationId="{C7CACC60-0478-31BF-8176-3356E7868743}"/>
          </ac:grpSpMkLst>
        </pc:grpChg>
        <pc:grpChg chg="add mod">
          <ac:chgData name="Utente guest" userId="S::urn:spo:anon#00420febb5724f804584fb04da6eb3568f8f79000e24d17977383077912f9523::" providerId="AD" clId="Web-{842E4F2C-591F-4753-DD48-09F8233FB12F}" dt="2024-03-19T16:09:04.832" v="120" actId="14100"/>
          <ac:grpSpMkLst>
            <pc:docMk/>
            <pc:sldMk cId="1414199764" sldId="404"/>
            <ac:grpSpMk id="12" creationId="{B60625DF-E753-E1C2-FC26-E2BD334B809F}"/>
          </ac:grpSpMkLst>
        </pc:grpChg>
        <pc:grpChg chg="del">
          <ac:chgData name="Utente guest" userId="S::urn:spo:anon#00420febb5724f804584fb04da6eb3568f8f79000e24d17977383077912f9523::" providerId="AD" clId="Web-{842E4F2C-591F-4753-DD48-09F8233FB12F}" dt="2024-03-19T15:03:12.374" v="90"/>
          <ac:grpSpMkLst>
            <pc:docMk/>
            <pc:sldMk cId="1414199764" sldId="404"/>
            <ac:grpSpMk id="21" creationId="{0022A121-76A9-6D38-C801-7054BF5E5DFE}"/>
          </ac:grpSpMkLst>
        </pc:grpChg>
        <pc:picChg chg="add mod">
          <ac:chgData name="Utente guest" userId="S::urn:spo:anon#00420febb5724f804584fb04da6eb3568f8f79000e24d17977383077912f9523::" providerId="AD" clId="Web-{842E4F2C-591F-4753-DD48-09F8233FB12F}" dt="2024-03-19T16:16:42.572" v="165" actId="1076"/>
          <ac:picMkLst>
            <pc:docMk/>
            <pc:sldMk cId="1414199764" sldId="404"/>
            <ac:picMk id="3" creationId="{8AF6C651-7056-3E26-6424-7BF11FFA005B}"/>
          </ac:picMkLst>
        </pc:picChg>
      </pc:sldChg>
      <pc:sldChg chg="addSp delSp modSp add replId modNotes">
        <pc:chgData name="Utente guest" userId="S::urn:spo:anon#00420febb5724f804584fb04da6eb3568f8f79000e24d17977383077912f9523::" providerId="AD" clId="Web-{842E4F2C-591F-4753-DD48-09F8233FB12F}" dt="2024-03-19T16:45:45.104" v="342"/>
        <pc:sldMkLst>
          <pc:docMk/>
          <pc:sldMk cId="1223410057" sldId="405"/>
        </pc:sldMkLst>
        <pc:spChg chg="mod">
          <ac:chgData name="Utente guest" userId="S::urn:spo:anon#00420febb5724f804584fb04da6eb3568f8f79000e24d17977383077912f9523::" providerId="AD" clId="Web-{842E4F2C-591F-4753-DD48-09F8233FB12F}" dt="2024-03-19T14:51:49.769" v="40" actId="20577"/>
          <ac:spMkLst>
            <pc:docMk/>
            <pc:sldMk cId="1223410057" sldId="405"/>
            <ac:spMk id="5" creationId="{DE2DE59B-E4C9-CB08-1E0D-2640E2826A09}"/>
          </ac:spMkLst>
        </pc:spChg>
        <pc:spChg chg="add mod">
          <ac:chgData name="Utente guest" userId="S::urn:spo:anon#00420febb5724f804584fb04da6eb3568f8f79000e24d17977383077912f9523::" providerId="AD" clId="Web-{842E4F2C-591F-4753-DD48-09F8233FB12F}" dt="2024-03-19T16:17:04.713" v="167" actId="1076"/>
          <ac:spMkLst>
            <pc:docMk/>
            <pc:sldMk cId="1223410057" sldId="405"/>
            <ac:spMk id="8" creationId="{32467947-12A0-C4AA-1B0F-BFFB1F33D8BF}"/>
          </ac:spMkLst>
        </pc:spChg>
        <pc:spChg chg="mod">
          <ac:chgData name="Utente guest" userId="S::urn:spo:anon#00420febb5724f804584fb04da6eb3568f8f79000e24d17977383077912f9523::" providerId="AD" clId="Web-{842E4F2C-591F-4753-DD48-09F8233FB12F}" dt="2024-03-19T16:15:52.304" v="155" actId="1076"/>
          <ac:spMkLst>
            <pc:docMk/>
            <pc:sldMk cId="1223410057" sldId="405"/>
            <ac:spMk id="9" creationId="{8E4D138B-537D-2FFB-155F-00ADF6628936}"/>
          </ac:spMkLst>
        </pc:spChg>
        <pc:spChg chg="mod">
          <ac:chgData name="Utente guest" userId="S::urn:spo:anon#00420febb5724f804584fb04da6eb3568f8f79000e24d17977383077912f9523::" providerId="AD" clId="Web-{842E4F2C-591F-4753-DD48-09F8233FB12F}" dt="2024-03-19T16:15:22.240" v="150" actId="1076"/>
          <ac:spMkLst>
            <pc:docMk/>
            <pc:sldMk cId="1223410057" sldId="405"/>
            <ac:spMk id="10" creationId="{8F7609BA-810B-1A79-AE61-FAA6D0164D18}"/>
          </ac:spMkLst>
        </pc:spChg>
        <pc:spChg chg="mod">
          <ac:chgData name="Utente guest" userId="S::urn:spo:anon#00420febb5724f804584fb04da6eb3568f8f79000e24d17977383077912f9523::" providerId="AD" clId="Web-{842E4F2C-591F-4753-DD48-09F8233FB12F}" dt="2024-03-19T14:47:55.661" v="22" actId="20577"/>
          <ac:spMkLst>
            <pc:docMk/>
            <pc:sldMk cId="1223410057" sldId="405"/>
            <ac:spMk id="20" creationId="{1C90F019-8C1E-70B9-2E56-EE4CB654C0A6}"/>
          </ac:spMkLst>
        </pc:spChg>
        <pc:spChg chg="mod">
          <ac:chgData name="Utente guest" userId="S::urn:spo:anon#00420febb5724f804584fb04da6eb3568f8f79000e24d17977383077912f9523::" providerId="AD" clId="Web-{842E4F2C-591F-4753-DD48-09F8233FB12F}" dt="2024-03-19T14:46:32.515" v="11" actId="20577"/>
          <ac:spMkLst>
            <pc:docMk/>
            <pc:sldMk cId="1223410057" sldId="405"/>
            <ac:spMk id="24" creationId="{B0DD7B2A-B1AC-C9CD-49CA-773CDD42B0FA}"/>
          </ac:spMkLst>
        </pc:spChg>
        <pc:grpChg chg="mod">
          <ac:chgData name="Utente guest" userId="S::urn:spo:anon#00420febb5724f804584fb04da6eb3568f8f79000e24d17977383077912f9523::" providerId="AD" clId="Web-{842E4F2C-591F-4753-DD48-09F8233FB12F}" dt="2024-03-19T16:15:52.288" v="154" actId="1076"/>
          <ac:grpSpMkLst>
            <pc:docMk/>
            <pc:sldMk cId="1223410057" sldId="405"/>
            <ac:grpSpMk id="6" creationId="{C7CACC60-0478-31BF-8176-3356E7868743}"/>
          </ac:grpSpMkLst>
        </pc:grpChg>
        <pc:grpChg chg="add mod">
          <ac:chgData name="Utente guest" userId="S::urn:spo:anon#00420febb5724f804584fb04da6eb3568f8f79000e24d17977383077912f9523::" providerId="AD" clId="Web-{842E4F2C-591F-4753-DD48-09F8233FB12F}" dt="2024-03-19T16:15:43.913" v="153" actId="14100"/>
          <ac:grpSpMkLst>
            <pc:docMk/>
            <pc:sldMk cId="1223410057" sldId="405"/>
            <ac:grpSpMk id="12" creationId="{3779543A-DF69-5252-B894-D26FE9850608}"/>
          </ac:grpSpMkLst>
        </pc:grpChg>
        <pc:grpChg chg="del">
          <ac:chgData name="Utente guest" userId="S::urn:spo:anon#00420febb5724f804584fb04da6eb3568f8f79000e24d17977383077912f9523::" providerId="AD" clId="Web-{842E4F2C-591F-4753-DD48-09F8233FB12F}" dt="2024-03-19T15:02:15.168" v="77"/>
          <ac:grpSpMkLst>
            <pc:docMk/>
            <pc:sldMk cId="1223410057" sldId="405"/>
            <ac:grpSpMk id="21" creationId="{0022A121-76A9-6D38-C801-7054BF5E5DFE}"/>
          </ac:grpSpMkLst>
        </pc:grpChg>
        <pc:picChg chg="del mod">
          <ac:chgData name="Utente guest" userId="S::urn:spo:anon#00420febb5724f804584fb04da6eb3568f8f79000e24d17977383077912f9523::" providerId="AD" clId="Web-{842E4F2C-591F-4753-DD48-09F8233FB12F}" dt="2024-03-19T15:03:48.205" v="95"/>
          <ac:picMkLst>
            <pc:docMk/>
            <pc:sldMk cId="1223410057" sldId="405"/>
            <ac:picMk id="3" creationId="{8AF6C651-7056-3E26-6424-7BF11FFA005B}"/>
          </ac:picMkLst>
        </pc:picChg>
        <pc:picChg chg="add mod ord">
          <ac:chgData name="Utente guest" userId="S::urn:spo:anon#00420febb5724f804584fb04da6eb3568f8f79000e24d17977383077912f9523::" providerId="AD" clId="Web-{842E4F2C-591F-4753-DD48-09F8233FB12F}" dt="2024-03-19T16:16:11.305" v="158" actId="1076"/>
          <ac:picMkLst>
            <pc:docMk/>
            <pc:sldMk cId="1223410057" sldId="405"/>
            <ac:picMk id="11" creationId="{5FDF7CC0-3F79-E99F-C6CA-945897294E3C}"/>
          </ac:picMkLst>
        </pc:picChg>
      </pc:sldChg>
      <pc:sldChg chg="addSp delSp modSp add replId modNotes">
        <pc:chgData name="Utente guest" userId="S::urn:spo:anon#00420febb5724f804584fb04da6eb3568f8f79000e24d17977383077912f9523::" providerId="AD" clId="Web-{842E4F2C-591F-4753-DD48-09F8233FB12F}" dt="2024-03-19T17:11:16.376" v="488"/>
        <pc:sldMkLst>
          <pc:docMk/>
          <pc:sldMk cId="3473310255" sldId="406"/>
        </pc:sldMkLst>
        <pc:spChg chg="mod">
          <ac:chgData name="Utente guest" userId="S::urn:spo:anon#00420febb5724f804584fb04da6eb3568f8f79000e24d17977383077912f9523::" providerId="AD" clId="Web-{842E4F2C-591F-4753-DD48-09F8233FB12F}" dt="2024-03-19T16:58:36.201" v="402" actId="20577"/>
          <ac:spMkLst>
            <pc:docMk/>
            <pc:sldMk cId="3473310255" sldId="406"/>
            <ac:spMk id="5" creationId="{DE2DE59B-E4C9-CB08-1E0D-2640E2826A09}"/>
          </ac:spMkLst>
        </pc:spChg>
        <pc:spChg chg="add del mod">
          <ac:chgData name="Utente guest" userId="S::urn:spo:anon#00420febb5724f804584fb04da6eb3568f8f79000e24d17977383077912f9523::" providerId="AD" clId="Web-{842E4F2C-591F-4753-DD48-09F8233FB12F}" dt="2024-03-19T17:03:48.418" v="406"/>
          <ac:spMkLst>
            <pc:docMk/>
            <pc:sldMk cId="3473310255" sldId="406"/>
            <ac:spMk id="7" creationId="{8E4D138B-537D-2FFB-155F-00ADF6628936}"/>
          </ac:spMkLst>
        </pc:spChg>
        <pc:spChg chg="del mod">
          <ac:chgData name="Utente guest" userId="S::urn:spo:anon#00420febb5724f804584fb04da6eb3568f8f79000e24d17977383077912f9523::" providerId="AD" clId="Web-{842E4F2C-591F-4753-DD48-09F8233FB12F}" dt="2024-03-19T16:55:55.038" v="374"/>
          <ac:spMkLst>
            <pc:docMk/>
            <pc:sldMk cId="3473310255" sldId="406"/>
            <ac:spMk id="9" creationId="{8E4D138B-537D-2FFB-155F-00ADF6628936}"/>
          </ac:spMkLst>
        </pc:spChg>
        <pc:spChg chg="add del mod">
          <ac:chgData name="Utente guest" userId="S::urn:spo:anon#00420febb5724f804584fb04da6eb3568f8f79000e24d17977383077912f9523::" providerId="AD" clId="Web-{842E4F2C-591F-4753-DD48-09F8233FB12F}" dt="2024-03-19T17:03:48.418" v="404"/>
          <ac:spMkLst>
            <pc:docMk/>
            <pc:sldMk cId="3473310255" sldId="406"/>
            <ac:spMk id="11" creationId="{F989EF13-9FC1-6BA8-1187-48E6627F5A0E}"/>
          </ac:spMkLst>
        </pc:spChg>
        <pc:spChg chg="add">
          <ac:chgData name="Utente guest" userId="S::urn:spo:anon#00420febb5724f804584fb04da6eb3568f8f79000e24d17977383077912f9523::" providerId="AD" clId="Web-{842E4F2C-591F-4753-DD48-09F8233FB12F}" dt="2024-03-19T16:55:27.583" v="373"/>
          <ac:spMkLst>
            <pc:docMk/>
            <pc:sldMk cId="3473310255" sldId="406"/>
            <ac:spMk id="12" creationId="{39ADCF14-6103-B8D2-0449-D694511F25FC}"/>
          </ac:spMkLst>
        </pc:spChg>
        <pc:spChg chg="add">
          <ac:chgData name="Utente guest" userId="S::urn:spo:anon#00420febb5724f804584fb04da6eb3568f8f79000e24d17977383077912f9523::" providerId="AD" clId="Web-{842E4F2C-591F-4753-DD48-09F8233FB12F}" dt="2024-03-19T16:55:27.583" v="373"/>
          <ac:spMkLst>
            <pc:docMk/>
            <pc:sldMk cId="3473310255" sldId="406"/>
            <ac:spMk id="13" creationId="{C11C5AC6-5188-5463-07E0-8EB6808369BF}"/>
          </ac:spMkLst>
        </pc:spChg>
        <pc:spChg chg="add">
          <ac:chgData name="Utente guest" userId="S::urn:spo:anon#00420febb5724f804584fb04da6eb3568f8f79000e24d17977383077912f9523::" providerId="AD" clId="Web-{842E4F2C-591F-4753-DD48-09F8233FB12F}" dt="2024-03-19T16:55:27.583" v="373"/>
          <ac:spMkLst>
            <pc:docMk/>
            <pc:sldMk cId="3473310255" sldId="406"/>
            <ac:spMk id="14" creationId="{A16CC818-864B-A3D2-AFB0-0BF0FFE59295}"/>
          </ac:spMkLst>
        </pc:spChg>
        <pc:spChg chg="add mod">
          <ac:chgData name="Utente guest" userId="S::urn:spo:anon#00420febb5724f804584fb04da6eb3568f8f79000e24d17977383077912f9523::" providerId="AD" clId="Web-{842E4F2C-591F-4753-DD48-09F8233FB12F}" dt="2024-03-19T16:56:50.384" v="384" actId="20577"/>
          <ac:spMkLst>
            <pc:docMk/>
            <pc:sldMk cId="3473310255" sldId="406"/>
            <ac:spMk id="15" creationId="{8F7609BA-810B-1A79-AE61-FAA6D0164D18}"/>
          </ac:spMkLst>
        </pc:spChg>
        <pc:spChg chg="add">
          <ac:chgData name="Utente guest" userId="S::urn:spo:anon#00420febb5724f804584fb04da6eb3568f8f79000e24d17977383077912f9523::" providerId="AD" clId="Web-{842E4F2C-591F-4753-DD48-09F8233FB12F}" dt="2024-03-19T16:55:27.583" v="373"/>
          <ac:spMkLst>
            <pc:docMk/>
            <pc:sldMk cId="3473310255" sldId="406"/>
            <ac:spMk id="16" creationId="{3D14EEEA-0DF6-C4BC-9FBB-64FD9365DDC7}"/>
          </ac:spMkLst>
        </pc:spChg>
        <pc:spChg chg="add mod">
          <ac:chgData name="Utente guest" userId="S::urn:spo:anon#00420febb5724f804584fb04da6eb3568f8f79000e24d17977383077912f9523::" providerId="AD" clId="Web-{842E4F2C-591F-4753-DD48-09F8233FB12F}" dt="2024-03-19T16:56:15.679" v="376" actId="20577"/>
          <ac:spMkLst>
            <pc:docMk/>
            <pc:sldMk cId="3473310255" sldId="406"/>
            <ac:spMk id="17" creationId="{DE2DE59B-E4C9-CB08-1E0D-2640E2826A09}"/>
          </ac:spMkLst>
        </pc:spChg>
        <pc:spChg chg="mod">
          <ac:chgData name="Utente guest" userId="S::urn:spo:anon#00420febb5724f804584fb04da6eb3568f8f79000e24d17977383077912f9523::" providerId="AD" clId="Web-{842E4F2C-591F-4753-DD48-09F8233FB12F}" dt="2024-03-19T14:46:54.860" v="15" actId="20577"/>
          <ac:spMkLst>
            <pc:docMk/>
            <pc:sldMk cId="3473310255" sldId="406"/>
            <ac:spMk id="24" creationId="{B0DD7B2A-B1AC-C9CD-49CA-773CDD42B0FA}"/>
          </ac:spMkLst>
        </pc:spChg>
        <pc:spChg chg="mod">
          <ac:chgData name="Utente guest" userId="S::urn:spo:anon#00420febb5724f804584fb04da6eb3568f8f79000e24d17977383077912f9523::" providerId="AD" clId="Web-{842E4F2C-591F-4753-DD48-09F8233FB12F}" dt="2024-03-19T17:04:19.388" v="414" actId="1076"/>
          <ac:spMkLst>
            <pc:docMk/>
            <pc:sldMk cId="3473310255" sldId="406"/>
            <ac:spMk id="25" creationId="{EB376F63-59AB-37B5-3D4E-652B5373AD48}"/>
          </ac:spMkLst>
        </pc:spChg>
        <pc:spChg chg="mod">
          <ac:chgData name="Utente guest" userId="S::urn:spo:anon#00420febb5724f804584fb04da6eb3568f8f79000e24d17977383077912f9523::" providerId="AD" clId="Web-{842E4F2C-591F-4753-DD48-09F8233FB12F}" dt="2024-03-19T17:08:36.556" v="457" actId="20577"/>
          <ac:spMkLst>
            <pc:docMk/>
            <pc:sldMk cId="3473310255" sldId="406"/>
            <ac:spMk id="37" creationId="{4DBDB8B5-9F31-F53E-0332-40183180C0F4}"/>
          </ac:spMkLst>
        </pc:spChg>
        <pc:spChg chg="mod">
          <ac:chgData name="Utente guest" userId="S::urn:spo:anon#00420febb5724f804584fb04da6eb3568f8f79000e24d17977383077912f9523::" providerId="AD" clId="Web-{842E4F2C-591F-4753-DD48-09F8233FB12F}" dt="2024-03-19T17:08:43.353" v="463" actId="20577"/>
          <ac:spMkLst>
            <pc:docMk/>
            <pc:sldMk cId="3473310255" sldId="406"/>
            <ac:spMk id="41" creationId="{D83D849B-FDD6-8970-2A51-56B0B85AD497}"/>
          </ac:spMkLst>
        </pc:spChg>
        <pc:spChg chg="mod">
          <ac:chgData name="Utente guest" userId="S::urn:spo:anon#00420febb5724f804584fb04da6eb3568f8f79000e24d17977383077912f9523::" providerId="AD" clId="Web-{842E4F2C-591F-4753-DD48-09F8233FB12F}" dt="2024-03-19T17:11:07.501" v="487" actId="20577"/>
          <ac:spMkLst>
            <pc:docMk/>
            <pc:sldMk cId="3473310255" sldId="406"/>
            <ac:spMk id="53" creationId="{FB1E2B2B-152A-6C65-919B-9866F27E74CF}"/>
          </ac:spMkLst>
        </pc:spChg>
        <pc:spChg chg="add del mod">
          <ac:chgData name="Utente guest" userId="S::urn:spo:anon#00420febb5724f804584fb04da6eb3568f8f79000e24d17977383077912f9523::" providerId="AD" clId="Web-{842E4F2C-591F-4753-DD48-09F8233FB12F}" dt="2024-03-19T17:09:30.012" v="468"/>
          <ac:spMkLst>
            <pc:docMk/>
            <pc:sldMk cId="3473310255" sldId="406"/>
            <ac:spMk id="55" creationId="{96174737-6432-5BFF-8827-752DB733FC6B}"/>
          </ac:spMkLst>
        </pc:spChg>
        <pc:spChg chg="add del">
          <ac:chgData name="Utente guest" userId="S::urn:spo:anon#00420febb5724f804584fb04da6eb3568f8f79000e24d17977383077912f9523::" providerId="AD" clId="Web-{842E4F2C-591F-4753-DD48-09F8233FB12F}" dt="2024-03-19T17:09:41.450" v="472"/>
          <ac:spMkLst>
            <pc:docMk/>
            <pc:sldMk cId="3473310255" sldId="406"/>
            <ac:spMk id="57" creationId="{8ABE5ACF-F0AD-2DE6-6158-8BBB72EAAF02}"/>
          </ac:spMkLst>
        </pc:spChg>
        <pc:spChg chg="mod">
          <ac:chgData name="Utente guest" userId="S::urn:spo:anon#00420febb5724f804584fb04da6eb3568f8f79000e24d17977383077912f9523::" providerId="AD" clId="Web-{842E4F2C-591F-4753-DD48-09F8233FB12F}" dt="2024-03-19T17:10:07.701" v="482" actId="20577"/>
          <ac:spMkLst>
            <pc:docMk/>
            <pc:sldMk cId="3473310255" sldId="406"/>
            <ac:spMk id="60" creationId="{168AE156-0399-EA19-9D17-226F6A47CF6D}"/>
          </ac:spMkLst>
        </pc:spChg>
        <pc:grpChg chg="add del mod">
          <ac:chgData name="Utente guest" userId="S::urn:spo:anon#00420febb5724f804584fb04da6eb3568f8f79000e24d17977383077912f9523::" providerId="AD" clId="Web-{842E4F2C-591F-4753-DD48-09F8233FB12F}" dt="2024-03-19T16:56:57.306" v="385"/>
          <ac:grpSpMkLst>
            <pc:docMk/>
            <pc:sldMk cId="3473310255" sldId="406"/>
            <ac:grpSpMk id="3" creationId="{C7CACC60-0478-31BF-8176-3356E7868743}"/>
          </ac:grpSpMkLst>
        </pc:grpChg>
        <pc:grpChg chg="del mod">
          <ac:chgData name="Utente guest" userId="S::urn:spo:anon#00420febb5724f804584fb04da6eb3568f8f79000e24d17977383077912f9523::" providerId="AD" clId="Web-{842E4F2C-591F-4753-DD48-09F8233FB12F}" dt="2024-03-19T17:03:48.418" v="407"/>
          <ac:grpSpMkLst>
            <pc:docMk/>
            <pc:sldMk cId="3473310255" sldId="406"/>
            <ac:grpSpMk id="6" creationId="{C7CACC60-0478-31BF-8176-3356E7868743}"/>
          </ac:grpSpMkLst>
        </pc:grpChg>
        <pc:grpChg chg="add">
          <ac:chgData name="Utente guest" userId="S::urn:spo:anon#00420febb5724f804584fb04da6eb3568f8f79000e24d17977383077912f9523::" providerId="AD" clId="Web-{842E4F2C-591F-4753-DD48-09F8233FB12F}" dt="2024-03-19T16:55:27.583" v="373"/>
          <ac:grpSpMkLst>
            <pc:docMk/>
            <pc:sldMk cId="3473310255" sldId="406"/>
            <ac:grpSpMk id="8" creationId="{3779543A-DF69-5252-B894-D26FE9850608}"/>
          </ac:grpSpMkLst>
        </pc:grpChg>
        <pc:grpChg chg="add del mod">
          <ac:chgData name="Utente guest" userId="S::urn:spo:anon#00420febb5724f804584fb04da6eb3568f8f79000e24d17977383077912f9523::" providerId="AD" clId="Web-{842E4F2C-591F-4753-DD48-09F8233FB12F}" dt="2024-03-19T17:03:48.418" v="405"/>
          <ac:grpSpMkLst>
            <pc:docMk/>
            <pc:sldMk cId="3473310255" sldId="406"/>
            <ac:grpSpMk id="10" creationId="{47787952-BDA3-7E50-C6FD-71AD25A6B75D}"/>
          </ac:grpSpMkLst>
        </pc:grpChg>
        <pc:grpChg chg="del">
          <ac:chgData name="Utente guest" userId="S::urn:spo:anon#00420febb5724f804584fb04da6eb3568f8f79000e24d17977383077912f9523::" providerId="AD" clId="Web-{842E4F2C-591F-4753-DD48-09F8233FB12F}" dt="2024-03-19T15:05:18.710" v="101"/>
          <ac:grpSpMkLst>
            <pc:docMk/>
            <pc:sldMk cId="3473310255" sldId="406"/>
            <ac:grpSpMk id="21" creationId="{0022A121-76A9-6D38-C801-7054BF5E5DFE}"/>
          </ac:grpSpMkLst>
        </pc:grpChg>
        <pc:grpChg chg="add del">
          <ac:chgData name="Utente guest" userId="S::urn:spo:anon#00420febb5724f804584fb04da6eb3568f8f79000e24d17977383077912f9523::" providerId="AD" clId="Web-{842E4F2C-591F-4753-DD48-09F8233FB12F}" dt="2024-03-19T17:04:20.685" v="419"/>
          <ac:grpSpMkLst>
            <pc:docMk/>
            <pc:sldMk cId="3473310255" sldId="406"/>
            <ac:grpSpMk id="21" creationId="{65F2BEC7-FDBC-10A8-98B6-FEE1A40EB386}"/>
          </ac:grpSpMkLst>
        </pc:grpChg>
        <pc:grpChg chg="add del">
          <ac:chgData name="Utente guest" userId="S::urn:spo:anon#00420febb5724f804584fb04da6eb3568f8f79000e24d17977383077912f9523::" providerId="AD" clId="Web-{842E4F2C-591F-4753-DD48-09F8233FB12F}" dt="2024-03-19T17:04:20.685" v="418"/>
          <ac:grpSpMkLst>
            <pc:docMk/>
            <pc:sldMk cId="3473310255" sldId="406"/>
            <ac:grpSpMk id="26" creationId="{90E064AC-95FA-65E1-100A-B291E8D53612}"/>
          </ac:grpSpMkLst>
        </pc:grpChg>
        <pc:grpChg chg="add del">
          <ac:chgData name="Utente guest" userId="S::urn:spo:anon#00420febb5724f804584fb04da6eb3568f8f79000e24d17977383077912f9523::" providerId="AD" clId="Web-{842E4F2C-591F-4753-DD48-09F8233FB12F}" dt="2024-03-19T17:04:20.685" v="415"/>
          <ac:grpSpMkLst>
            <pc:docMk/>
            <pc:sldMk cId="3473310255" sldId="406"/>
            <ac:grpSpMk id="34" creationId="{427C34A3-9BC1-032E-0858-684A30442FEB}"/>
          </ac:grpSpMkLst>
        </pc:grpChg>
        <pc:grpChg chg="add">
          <ac:chgData name="Utente guest" userId="S::urn:spo:anon#00420febb5724f804584fb04da6eb3568f8f79000e24d17977383077912f9523::" providerId="AD" clId="Web-{842E4F2C-591F-4753-DD48-09F8233FB12F}" dt="2024-03-19T17:04:22.717" v="420"/>
          <ac:grpSpMkLst>
            <pc:docMk/>
            <pc:sldMk cId="3473310255" sldId="406"/>
            <ac:grpSpMk id="38" creationId="{50B55565-6797-9994-BA70-8BC764F6F336}"/>
          </ac:grpSpMkLst>
        </pc:grpChg>
        <pc:grpChg chg="add mod">
          <ac:chgData name="Utente guest" userId="S::urn:spo:anon#00420febb5724f804584fb04da6eb3568f8f79000e24d17977383077912f9523::" providerId="AD" clId="Web-{842E4F2C-591F-4753-DD48-09F8233FB12F}" dt="2024-03-19T17:04:35.248" v="425" actId="1076"/>
          <ac:grpSpMkLst>
            <pc:docMk/>
            <pc:sldMk cId="3473310255" sldId="406"/>
            <ac:grpSpMk id="42" creationId="{992B22E8-D206-B537-EC6A-023A84217666}"/>
          </ac:grpSpMkLst>
        </pc:grpChg>
        <pc:grpChg chg="add del mod">
          <ac:chgData name="Utente guest" userId="S::urn:spo:anon#00420febb5724f804584fb04da6eb3568f8f79000e24d17977383077912f9523::" providerId="AD" clId="Web-{842E4F2C-591F-4753-DD48-09F8233FB12F}" dt="2024-03-19T17:09:24.262" v="464"/>
          <ac:grpSpMkLst>
            <pc:docMk/>
            <pc:sldMk cId="3473310255" sldId="406"/>
            <ac:grpSpMk id="50" creationId="{BF194CFC-6A09-5A77-9A7D-7ABB5D57D6A9}"/>
          </ac:grpSpMkLst>
        </pc:grpChg>
        <pc:grpChg chg="add mod">
          <ac:chgData name="Utente guest" userId="S::urn:spo:anon#00420febb5724f804584fb04da6eb3568f8f79000e24d17977383077912f9523::" providerId="AD" clId="Web-{842E4F2C-591F-4753-DD48-09F8233FB12F}" dt="2024-03-19T17:06:05.924" v="440" actId="1076"/>
          <ac:grpSpMkLst>
            <pc:docMk/>
            <pc:sldMk cId="3473310255" sldId="406"/>
            <ac:grpSpMk id="51" creationId="{71DB1779-90B0-9009-EEF5-61206B912E58}"/>
          </ac:grpSpMkLst>
        </pc:grpChg>
        <pc:grpChg chg="add mod">
          <ac:chgData name="Utente guest" userId="S::urn:spo:anon#00420febb5724f804584fb04da6eb3568f8f79000e24d17977383077912f9523::" providerId="AD" clId="Web-{842E4F2C-591F-4753-DD48-09F8233FB12F}" dt="2024-03-19T17:09:56.841" v="474" actId="1076"/>
          <ac:grpSpMkLst>
            <pc:docMk/>
            <pc:sldMk cId="3473310255" sldId="406"/>
            <ac:grpSpMk id="58" creationId="{C07B856C-D2B2-C451-74F8-85676F8F151C}"/>
          </ac:grpSpMkLst>
        </pc:grpChg>
        <pc:picChg chg="del">
          <ac:chgData name="Utente guest" userId="S::urn:spo:anon#00420febb5724f804584fb04da6eb3568f8f79000e24d17977383077912f9523::" providerId="AD" clId="Web-{842E4F2C-591F-4753-DD48-09F8233FB12F}" dt="2024-03-19T15:05:58.072" v="108"/>
          <ac:picMkLst>
            <pc:docMk/>
            <pc:sldMk cId="3473310255" sldId="406"/>
            <ac:picMk id="3" creationId="{8AF6C651-7056-3E26-6424-7BF11FFA005B}"/>
          </ac:picMkLst>
        </pc:picChg>
        <pc:cxnChg chg="add del">
          <ac:chgData name="Utente guest" userId="S::urn:spo:anon#00420febb5724f804584fb04da6eb3568f8f79000e24d17977383077912f9523::" providerId="AD" clId="Web-{842E4F2C-591F-4753-DD48-09F8233FB12F}" dt="2024-03-19T17:04:20.685" v="417"/>
          <ac:cxnSpMkLst>
            <pc:docMk/>
            <pc:sldMk cId="3473310255" sldId="406"/>
            <ac:cxnSpMk id="28" creationId="{979DF4F4-6366-A50F-6A23-C375AF3A78E1}"/>
          </ac:cxnSpMkLst>
        </pc:cxnChg>
        <pc:cxnChg chg="add del">
          <ac:chgData name="Utente guest" userId="S::urn:spo:anon#00420febb5724f804584fb04da6eb3568f8f79000e24d17977383077912f9523::" providerId="AD" clId="Web-{842E4F2C-591F-4753-DD48-09F8233FB12F}" dt="2024-03-19T17:04:20.685" v="416"/>
          <ac:cxnSpMkLst>
            <pc:docMk/>
            <pc:sldMk cId="3473310255" sldId="406"/>
            <ac:cxnSpMk id="30" creationId="{6573BDDA-823C-73F3-FAD7-6B3C84797E3F}"/>
          </ac:cxnSpMkLst>
        </pc:cxnChg>
        <pc:cxnChg chg="add mod">
          <ac:chgData name="Utente guest" userId="S::urn:spo:anon#00420febb5724f804584fb04da6eb3568f8f79000e24d17977383077912f9523::" providerId="AD" clId="Web-{842E4F2C-591F-4753-DD48-09F8233FB12F}" dt="2024-03-19T17:06:38.145" v="445" actId="14100"/>
          <ac:cxnSpMkLst>
            <pc:docMk/>
            <pc:sldMk cId="3473310255" sldId="406"/>
            <ac:cxnSpMk id="44" creationId="{37614F7D-6E72-A531-B48F-45F0961CC424}"/>
          </ac:cxnSpMkLst>
        </pc:cxnChg>
        <pc:cxnChg chg="add mod">
          <ac:chgData name="Utente guest" userId="S::urn:spo:anon#00420febb5724f804584fb04da6eb3568f8f79000e24d17977383077912f9523::" providerId="AD" clId="Web-{842E4F2C-591F-4753-DD48-09F8233FB12F}" dt="2024-03-19T17:07:06.068" v="449" actId="14100"/>
          <ac:cxnSpMkLst>
            <pc:docMk/>
            <pc:sldMk cId="3473310255" sldId="406"/>
            <ac:cxnSpMk id="46" creationId="{B3769B87-2F85-17C0-54A5-7DF245B6FDAC}"/>
          </ac:cxnSpMkLst>
        </pc:cxnChg>
        <pc:cxnChg chg="add mod">
          <ac:chgData name="Utente guest" userId="S::urn:spo:anon#00420febb5724f804584fb04da6eb3568f8f79000e24d17977383077912f9523::" providerId="AD" clId="Web-{842E4F2C-591F-4753-DD48-09F8233FB12F}" dt="2024-03-19T17:07:24.194" v="452" actId="14100"/>
          <ac:cxnSpMkLst>
            <pc:docMk/>
            <pc:sldMk cId="3473310255" sldId="406"/>
            <ac:cxnSpMk id="54" creationId="{FC9D8ED2-A312-2CBA-36C8-4F35AF74E807}"/>
          </ac:cxnSpMkLst>
        </pc:cxnChg>
      </pc:sldChg>
      <pc:sldChg chg="addSp delSp modSp add replId modNotes">
        <pc:chgData name="Utente guest" userId="S::urn:spo:anon#00420febb5724f804584fb04da6eb3568f8f79000e24d17977383077912f9523::" providerId="AD" clId="Web-{842E4F2C-591F-4753-DD48-09F8233FB12F}" dt="2024-03-19T16:54:46.847" v="370"/>
        <pc:sldMkLst>
          <pc:docMk/>
          <pc:sldMk cId="3106199601" sldId="414"/>
        </pc:sldMkLst>
        <pc:spChg chg="mod">
          <ac:chgData name="Utente guest" userId="S::urn:spo:anon#00420febb5724f804584fb04da6eb3568f8f79000e24d17977383077912f9523::" providerId="AD" clId="Web-{842E4F2C-591F-4753-DD48-09F8233FB12F}" dt="2024-03-19T16:47:02.748" v="350" actId="1076"/>
          <ac:spMkLst>
            <pc:docMk/>
            <pc:sldMk cId="3106199601" sldId="414"/>
            <ac:spMk id="5" creationId="{DE2DE59B-E4C9-CB08-1E0D-2640E2826A09}"/>
          </ac:spMkLst>
        </pc:spChg>
        <pc:spChg chg="del">
          <ac:chgData name="Utente guest" userId="S::urn:spo:anon#00420febb5724f804584fb04da6eb3568f8f79000e24d17977383077912f9523::" providerId="AD" clId="Web-{842E4F2C-591F-4753-DD48-09F8233FB12F}" dt="2024-03-19T16:27:58.696" v="178"/>
          <ac:spMkLst>
            <pc:docMk/>
            <pc:sldMk cId="3106199601" sldId="414"/>
            <ac:spMk id="8" creationId="{32467947-12A0-C4AA-1B0F-BFFB1F33D8BF}"/>
          </ac:spMkLst>
        </pc:spChg>
        <pc:spChg chg="mod">
          <ac:chgData name="Utente guest" userId="S::urn:spo:anon#00420febb5724f804584fb04da6eb3568f8f79000e24d17977383077912f9523::" providerId="AD" clId="Web-{842E4F2C-591F-4753-DD48-09F8233FB12F}" dt="2024-03-19T16:30:14.405" v="195" actId="20577"/>
          <ac:spMkLst>
            <pc:docMk/>
            <pc:sldMk cId="3106199601" sldId="414"/>
            <ac:spMk id="9" creationId="{8E4D138B-537D-2FFB-155F-00ADF6628936}"/>
          </ac:spMkLst>
        </pc:spChg>
        <pc:spChg chg="mod">
          <ac:chgData name="Utente guest" userId="S::urn:spo:anon#00420febb5724f804584fb04da6eb3568f8f79000e24d17977383077912f9523::" providerId="AD" clId="Web-{842E4F2C-591F-4753-DD48-09F8233FB12F}" dt="2024-03-19T16:34:48.215" v="224" actId="1076"/>
          <ac:spMkLst>
            <pc:docMk/>
            <pc:sldMk cId="3106199601" sldId="414"/>
            <ac:spMk id="14" creationId="{C11C5AC6-5188-5463-07E0-8EB6808369BF}"/>
          </ac:spMkLst>
        </pc:spChg>
        <pc:spChg chg="add mod">
          <ac:chgData name="Utente guest" userId="S::urn:spo:anon#00420febb5724f804584fb04da6eb3568f8f79000e24d17977383077912f9523::" providerId="AD" clId="Web-{842E4F2C-591F-4753-DD48-09F8233FB12F}" dt="2024-03-19T16:41:46.187" v="303" actId="1076"/>
          <ac:spMkLst>
            <pc:docMk/>
            <pc:sldMk cId="3106199601" sldId="414"/>
            <ac:spMk id="15" creationId="{F989EF13-9FC1-6BA8-1187-48E6627F5A0E}"/>
          </ac:spMkLst>
        </pc:spChg>
        <pc:spChg chg="mod">
          <ac:chgData name="Utente guest" userId="S::urn:spo:anon#00420febb5724f804584fb04da6eb3568f8f79000e24d17977383077912f9523::" providerId="AD" clId="Web-{842E4F2C-591F-4753-DD48-09F8233FB12F}" dt="2024-03-19T16:41:16.123" v="276" actId="20577"/>
          <ac:spMkLst>
            <pc:docMk/>
            <pc:sldMk cId="3106199601" sldId="414"/>
            <ac:spMk id="18" creationId="{386C4CBA-C6FB-30CA-63D0-C5D2AAA80970}"/>
          </ac:spMkLst>
        </pc:spChg>
        <pc:spChg chg="add del mod">
          <ac:chgData name="Utente guest" userId="S::urn:spo:anon#00420febb5724f804584fb04da6eb3568f8f79000e24d17977383077912f9523::" providerId="AD" clId="Web-{842E4F2C-591F-4753-DD48-09F8233FB12F}" dt="2024-03-19T16:41:24.920" v="298"/>
          <ac:spMkLst>
            <pc:docMk/>
            <pc:sldMk cId="3106199601" sldId="414"/>
            <ac:spMk id="19" creationId="{EA8B9089-D202-F005-4E89-E25F4F73ABDA}"/>
          </ac:spMkLst>
        </pc:spChg>
        <pc:spChg chg="add del mod">
          <ac:chgData name="Utente guest" userId="S::urn:spo:anon#00420febb5724f804584fb04da6eb3568f8f79000e24d17977383077912f9523::" providerId="AD" clId="Web-{842E4F2C-591F-4753-DD48-09F8233FB12F}" dt="2024-03-19T16:40:53.106" v="262"/>
          <ac:spMkLst>
            <pc:docMk/>
            <pc:sldMk cId="3106199601" sldId="414"/>
            <ac:spMk id="20" creationId="{81EEBA70-8913-531E-27A1-2FDFB2972D84}"/>
          </ac:spMkLst>
        </pc:spChg>
        <pc:grpChg chg="add mod">
          <ac:chgData name="Utente guest" userId="S::urn:spo:anon#00420febb5724f804584fb04da6eb3568f8f79000e24d17977383077912f9523::" providerId="AD" clId="Web-{842E4F2C-591F-4753-DD48-09F8233FB12F}" dt="2024-03-19T16:41:46.171" v="302" actId="1076"/>
          <ac:grpSpMkLst>
            <pc:docMk/>
            <pc:sldMk cId="3106199601" sldId="414"/>
            <ac:grpSpMk id="3" creationId="{47787952-BDA3-7E50-C6FD-71AD25A6B75D}"/>
          </ac:grpSpMkLst>
        </pc:grpChg>
        <pc:grpChg chg="add del mod">
          <ac:chgData name="Utente guest" userId="S::urn:spo:anon#00420febb5724f804584fb04da6eb3568f8f79000e24d17977383077912f9523::" providerId="AD" clId="Web-{842E4F2C-591F-4753-DD48-09F8233FB12F}" dt="2024-03-19T16:46:44.700" v="348" actId="14100"/>
          <ac:grpSpMkLst>
            <pc:docMk/>
            <pc:sldMk cId="3106199601" sldId="414"/>
            <ac:grpSpMk id="6" creationId="{C7CACC60-0478-31BF-8176-3356E7868743}"/>
          </ac:grpSpMkLst>
        </pc:grpChg>
        <pc:grpChg chg="add del mod">
          <ac:chgData name="Utente guest" userId="S::urn:spo:anon#00420febb5724f804584fb04da6eb3568f8f79000e24d17977383077912f9523::" providerId="AD" clId="Web-{842E4F2C-591F-4753-DD48-09F8233FB12F}" dt="2024-03-19T16:41:24.920" v="299"/>
          <ac:grpSpMkLst>
            <pc:docMk/>
            <pc:sldMk cId="3106199601" sldId="414"/>
            <ac:grpSpMk id="16" creationId="{61E61AAF-DCA7-7125-E6CB-32CD5214F3EB}"/>
          </ac:grpSpMkLst>
        </pc:grpChg>
        <pc:picChg chg="del">
          <ac:chgData name="Utente guest" userId="S::urn:spo:anon#00420febb5724f804584fb04da6eb3568f8f79000e24d17977383077912f9523::" providerId="AD" clId="Web-{842E4F2C-591F-4753-DD48-09F8233FB12F}" dt="2024-03-19T16:27:56.727" v="177"/>
          <ac:picMkLst>
            <pc:docMk/>
            <pc:sldMk cId="3106199601" sldId="414"/>
            <ac:picMk id="11" creationId="{5FDF7CC0-3F79-E99F-C6CA-945897294E3C}"/>
          </ac:picMkLst>
        </pc:picChg>
      </pc:sldChg>
      <pc:sldChg chg="addSp delSp modSp add replId modNotes">
        <pc:chgData name="Utente guest" userId="S::urn:spo:anon#00420febb5724f804584fb04da6eb3568f8f79000e24d17977383077912f9523::" providerId="AD" clId="Web-{842E4F2C-591F-4753-DD48-09F8233FB12F}" dt="2024-03-19T16:57:29.432" v="391" actId="20577"/>
        <pc:sldMkLst>
          <pc:docMk/>
          <pc:sldMk cId="3877030633" sldId="415"/>
        </pc:sldMkLst>
        <pc:spChg chg="mod">
          <ac:chgData name="Utente guest" userId="S::urn:spo:anon#00420febb5724f804584fb04da6eb3568f8f79000e24d17977383077912f9523::" providerId="AD" clId="Web-{842E4F2C-591F-4753-DD48-09F8233FB12F}" dt="2024-03-19T16:46:28.293" v="347" actId="1076"/>
          <ac:spMkLst>
            <pc:docMk/>
            <pc:sldMk cId="3877030633" sldId="415"/>
            <ac:spMk id="5" creationId="{DE2DE59B-E4C9-CB08-1E0D-2640E2826A09}"/>
          </ac:spMkLst>
        </pc:spChg>
        <pc:spChg chg="add del mod">
          <ac:chgData name="Utente guest" userId="S::urn:spo:anon#00420febb5724f804584fb04da6eb3568f8f79000e24d17977383077912f9523::" providerId="AD" clId="Web-{842E4F2C-591F-4753-DD48-09F8233FB12F}" dt="2024-03-19T16:48:00.157" v="354"/>
          <ac:spMkLst>
            <pc:docMk/>
            <pc:sldMk cId="3877030633" sldId="415"/>
            <ac:spMk id="8" creationId="{9FCDFA3D-A5E5-B7AD-3331-4105924BA2AE}"/>
          </ac:spMkLst>
        </pc:spChg>
        <pc:spChg chg="add del mod">
          <ac:chgData name="Utente guest" userId="S::urn:spo:anon#00420febb5724f804584fb04da6eb3568f8f79000e24d17977383077912f9523::" providerId="AD" clId="Web-{842E4F2C-591F-4753-DD48-09F8233FB12F}" dt="2024-03-19T16:57:21.823" v="389"/>
          <ac:spMkLst>
            <pc:docMk/>
            <pc:sldMk cId="3877030633" sldId="415"/>
            <ac:spMk id="9" creationId="{8E4D138B-537D-2FFB-155F-00ADF6628936}"/>
          </ac:spMkLst>
        </pc:spChg>
        <pc:spChg chg="add del mod">
          <ac:chgData name="Utente guest" userId="S::urn:spo:anon#00420febb5724f804584fb04da6eb3568f8f79000e24d17977383077912f9523::" providerId="AD" clId="Web-{842E4F2C-591F-4753-DD48-09F8233FB12F}" dt="2024-03-19T16:48:04.829" v="358"/>
          <ac:spMkLst>
            <pc:docMk/>
            <pc:sldMk cId="3877030633" sldId="415"/>
            <ac:spMk id="11" creationId="{00672093-1C36-921B-FCB1-73F02B6B4F9A}"/>
          </ac:spMkLst>
        </pc:spChg>
        <pc:spChg chg="mod">
          <ac:chgData name="Utente guest" userId="S::urn:spo:anon#00420febb5724f804584fb04da6eb3568f8f79000e24d17977383077912f9523::" providerId="AD" clId="Web-{842E4F2C-591F-4753-DD48-09F8233FB12F}" dt="2024-03-19T16:48:13.454" v="366" actId="20577"/>
          <ac:spMkLst>
            <pc:docMk/>
            <pc:sldMk cId="3877030633" sldId="415"/>
            <ac:spMk id="14" creationId="{C11C5AC6-5188-5463-07E0-8EB6808369BF}"/>
          </ac:spMkLst>
        </pc:spChg>
        <pc:spChg chg="mod">
          <ac:chgData name="Utente guest" userId="S::urn:spo:anon#00420febb5724f804584fb04da6eb3568f8f79000e24d17977383077912f9523::" providerId="AD" clId="Web-{842E4F2C-591F-4753-DD48-09F8233FB12F}" dt="2024-03-19T16:57:29.432" v="391" actId="20577"/>
          <ac:spMkLst>
            <pc:docMk/>
            <pc:sldMk cId="3877030633" sldId="415"/>
            <ac:spMk id="15" creationId="{F989EF13-9FC1-6BA8-1187-48E6627F5A0E}"/>
          </ac:spMkLst>
        </pc:spChg>
        <pc:grpChg chg="mod">
          <ac:chgData name="Utente guest" userId="S::urn:spo:anon#00420febb5724f804584fb04da6eb3568f8f79000e24d17977383077912f9523::" providerId="AD" clId="Web-{842E4F2C-591F-4753-DD48-09F8233FB12F}" dt="2024-03-19T16:48:23.017" v="368" actId="14100"/>
          <ac:grpSpMkLst>
            <pc:docMk/>
            <pc:sldMk cId="3877030633" sldId="415"/>
            <ac:grpSpMk id="3" creationId="{47787952-BDA3-7E50-C6FD-71AD25A6B75D}"/>
          </ac:grpSpMkLst>
        </pc:grpChg>
        <pc:grpChg chg="mod">
          <ac:chgData name="Utente guest" userId="S::urn:spo:anon#00420febb5724f804584fb04da6eb3568f8f79000e24d17977383077912f9523::" providerId="AD" clId="Web-{842E4F2C-591F-4753-DD48-09F8233FB12F}" dt="2024-03-19T16:46:11.496" v="346" actId="1076"/>
          <ac:grpSpMkLst>
            <pc:docMk/>
            <pc:sldMk cId="3877030633" sldId="415"/>
            <ac:grpSpMk id="6" creationId="{C7CACC60-0478-31BF-8176-3356E7868743}"/>
          </ac:grpSpMkLst>
        </pc:grpChg>
      </pc:sldChg>
      <pc:sldChg chg="add del replId">
        <pc:chgData name="Utente guest" userId="S::urn:spo:anon#00420febb5724f804584fb04da6eb3568f8f79000e24d17977383077912f9523::" providerId="AD" clId="Web-{842E4F2C-591F-4753-DD48-09F8233FB12F}" dt="2024-03-19T16:55:25.083" v="372"/>
        <pc:sldMkLst>
          <pc:docMk/>
          <pc:sldMk cId="3094494017" sldId="416"/>
        </pc:sldMkLst>
      </pc:sldChg>
    </pc:docChg>
  </pc:docChgLst>
  <pc:docChgLst>
    <pc:chgData name="Utente guest" userId="S::urn:spo:anon#c5d6771a3ba36b58f4edff9daf362f3513f59b636ef21bb56c78d9ee80c4cfa5::" providerId="AD" clId="Web-{D4E2623E-1DA4-FA7F-1CC1-8A48F43EA846}"/>
    <pc:docChg chg="modSld">
      <pc:chgData name="Utente guest" userId="S::urn:spo:anon#c5d6771a3ba36b58f4edff9daf362f3513f59b636ef21bb56c78d9ee80c4cfa5::" providerId="AD" clId="Web-{D4E2623E-1DA4-FA7F-1CC1-8A48F43EA846}" dt="2024-03-20T08:13:41.260" v="66" actId="20577"/>
      <pc:docMkLst>
        <pc:docMk/>
      </pc:docMkLst>
      <pc:sldChg chg="modSp">
        <pc:chgData name="Utente guest" userId="S::urn:spo:anon#c5d6771a3ba36b58f4edff9daf362f3513f59b636ef21bb56c78d9ee80c4cfa5::" providerId="AD" clId="Web-{D4E2623E-1DA4-FA7F-1CC1-8A48F43EA846}" dt="2024-03-20T08:13:41.260" v="66" actId="20577"/>
        <pc:sldMkLst>
          <pc:docMk/>
          <pc:sldMk cId="1349279169" sldId="394"/>
        </pc:sldMkLst>
        <pc:spChg chg="mod">
          <ac:chgData name="Utente guest" userId="S::urn:spo:anon#c5d6771a3ba36b58f4edff9daf362f3513f59b636ef21bb56c78d9ee80c4cfa5::" providerId="AD" clId="Web-{D4E2623E-1DA4-FA7F-1CC1-8A48F43EA846}" dt="2024-03-20T08:13:41.260" v="66" actId="20577"/>
          <ac:spMkLst>
            <pc:docMk/>
            <pc:sldMk cId="1349279169" sldId="394"/>
            <ac:spMk id="22" creationId="{D1E5039D-8E54-ECEF-F5EB-960D2912B499}"/>
          </ac:spMkLst>
        </pc:spChg>
      </pc:sldChg>
    </pc:docChg>
  </pc:docChgLst>
  <pc:docChgLst>
    <pc:chgData name="Biagio BOI" userId="5d6ea920-c727-4d79-9131-2fed32e19764" providerId="ADAL" clId="{E8F091B9-3C74-7D4D-83DA-FB37D03D5949}"/>
    <pc:docChg chg="undo custSel addSld delSld modSld modMainMaster">
      <pc:chgData name="Biagio BOI" userId="5d6ea920-c727-4d79-9131-2fed32e19764" providerId="ADAL" clId="{E8F091B9-3C74-7D4D-83DA-FB37D03D5949}" dt="2024-03-21T07:37:08.536" v="1314" actId="1076"/>
      <pc:docMkLst>
        <pc:docMk/>
      </pc:docMkLst>
      <pc:sldChg chg="addSp modSp mod">
        <pc:chgData name="Biagio BOI" userId="5d6ea920-c727-4d79-9131-2fed32e19764" providerId="ADAL" clId="{E8F091B9-3C74-7D4D-83DA-FB37D03D5949}" dt="2024-03-21T07:37:08.536" v="1314" actId="1076"/>
        <pc:sldMkLst>
          <pc:docMk/>
          <pc:sldMk cId="3027720857" sldId="280"/>
        </pc:sldMkLst>
        <pc:spChg chg="mod">
          <ac:chgData name="Biagio BOI" userId="5d6ea920-c727-4d79-9131-2fed32e19764" providerId="ADAL" clId="{E8F091B9-3C74-7D4D-83DA-FB37D03D5949}" dt="2024-03-20T13:38:54.688" v="1247" actId="6549"/>
          <ac:spMkLst>
            <pc:docMk/>
            <pc:sldMk cId="3027720857" sldId="280"/>
            <ac:spMk id="2" creationId="{13F59326-1FF4-8A48-B0C7-29D2079E1DAC}"/>
          </ac:spMkLst>
        </pc:spChg>
        <pc:spChg chg="mod">
          <ac:chgData name="Biagio BOI" userId="5d6ea920-c727-4d79-9131-2fed32e19764" providerId="ADAL" clId="{E8F091B9-3C74-7D4D-83DA-FB37D03D5949}" dt="2024-03-20T14:19:20.153" v="1308" actId="20577"/>
          <ac:spMkLst>
            <pc:docMk/>
            <pc:sldMk cId="3027720857" sldId="280"/>
            <ac:spMk id="4" creationId="{CB159F88-FA53-EB9C-68B5-93A6045CF54A}"/>
          </ac:spMkLst>
        </pc:spChg>
        <pc:picChg chg="add">
          <ac:chgData name="Biagio BOI" userId="5d6ea920-c727-4d79-9131-2fed32e19764" providerId="ADAL" clId="{E8F091B9-3C74-7D4D-83DA-FB37D03D5949}" dt="2024-03-20T13:38:50.471" v="1243"/>
          <ac:picMkLst>
            <pc:docMk/>
            <pc:sldMk cId="3027720857" sldId="280"/>
            <ac:picMk id="3" creationId="{26501A74-6B19-CBC3-FC63-23EF78FFBEDD}"/>
          </ac:picMkLst>
        </pc:picChg>
        <pc:picChg chg="add mod">
          <ac:chgData name="Biagio BOI" userId="5d6ea920-c727-4d79-9131-2fed32e19764" providerId="ADAL" clId="{E8F091B9-3C74-7D4D-83DA-FB37D03D5949}" dt="2024-03-21T07:37:08.536" v="1314" actId="1076"/>
          <ac:picMkLst>
            <pc:docMk/>
            <pc:sldMk cId="3027720857" sldId="280"/>
            <ac:picMk id="5" creationId="{F145ECF8-74A6-5FA8-C132-B7A96CC63C39}"/>
          </ac:picMkLst>
        </pc:picChg>
      </pc:sldChg>
      <pc:sldChg chg="addSp modSp mod">
        <pc:chgData name="Biagio BOI" userId="5d6ea920-c727-4d79-9131-2fed32e19764" providerId="ADAL" clId="{E8F091B9-3C74-7D4D-83DA-FB37D03D5949}" dt="2024-03-20T13:38:42.620" v="1242" actId="6549"/>
        <pc:sldMkLst>
          <pc:docMk/>
          <pc:sldMk cId="2294936435" sldId="306"/>
        </pc:sldMkLst>
        <pc:spChg chg="mod">
          <ac:chgData name="Biagio BOI" userId="5d6ea920-c727-4d79-9131-2fed32e19764" providerId="ADAL" clId="{E8F091B9-3C74-7D4D-83DA-FB37D03D5949}" dt="2024-03-20T13:38:42.620" v="1242" actId="6549"/>
          <ac:spMkLst>
            <pc:docMk/>
            <pc:sldMk cId="2294936435" sldId="306"/>
            <ac:spMk id="77" creationId="{1294652E-F478-1867-8F4C-F27E3E835D5A}"/>
          </ac:spMkLst>
        </pc:spChg>
        <pc:picChg chg="add">
          <ac:chgData name="Biagio BOI" userId="5d6ea920-c727-4d79-9131-2fed32e19764" providerId="ADAL" clId="{E8F091B9-3C74-7D4D-83DA-FB37D03D5949}" dt="2024-03-20T13:38:39.336" v="1238"/>
          <ac:picMkLst>
            <pc:docMk/>
            <pc:sldMk cId="2294936435" sldId="306"/>
            <ac:picMk id="12" creationId="{09C27B3F-47DF-EC8B-568B-26E6B355C046}"/>
          </ac:picMkLst>
        </pc:picChg>
      </pc:sldChg>
      <pc:sldChg chg="addSp delSp modSp add mod modNotesTx">
        <pc:chgData name="Biagio BOI" userId="5d6ea920-c727-4d79-9131-2fed32e19764" providerId="ADAL" clId="{E8F091B9-3C74-7D4D-83DA-FB37D03D5949}" dt="2024-03-20T14:07:02.619" v="1290" actId="20577"/>
        <pc:sldMkLst>
          <pc:docMk/>
          <pc:sldMk cId="3195839976" sldId="346"/>
        </pc:sldMkLst>
        <pc:spChg chg="del">
          <ac:chgData name="Biagio BOI" userId="5d6ea920-c727-4d79-9131-2fed32e19764" providerId="ADAL" clId="{E8F091B9-3C74-7D4D-83DA-FB37D03D5949}" dt="2024-03-20T13:51:23.661" v="1286" actId="478"/>
          <ac:spMkLst>
            <pc:docMk/>
            <pc:sldMk cId="3195839976" sldId="346"/>
            <ac:spMk id="2" creationId="{5BD222B8-2FBF-EFE8-C4C1-7F90E09ACA42}"/>
          </ac:spMkLst>
        </pc:spChg>
        <pc:spChg chg="add del mod">
          <ac:chgData name="Biagio BOI" userId="5d6ea920-c727-4d79-9131-2fed32e19764" providerId="ADAL" clId="{E8F091B9-3C74-7D4D-83DA-FB37D03D5949}" dt="2024-03-20T13:51:26.120" v="1288" actId="478"/>
          <ac:spMkLst>
            <pc:docMk/>
            <pc:sldMk cId="3195839976" sldId="346"/>
            <ac:spMk id="5" creationId="{789C94F9-5BEC-41B4-EC2C-C1180FDF0D01}"/>
          </ac:spMkLst>
        </pc:spChg>
        <pc:spChg chg="add mod">
          <ac:chgData name="Biagio BOI" userId="5d6ea920-c727-4d79-9131-2fed32e19764" providerId="ADAL" clId="{E8F091B9-3C74-7D4D-83DA-FB37D03D5949}" dt="2024-03-20T13:51:24.082" v="1287"/>
          <ac:spMkLst>
            <pc:docMk/>
            <pc:sldMk cId="3195839976" sldId="346"/>
            <ac:spMk id="6" creationId="{0A4F633F-2194-EE2F-3A2F-8EFF06BACD12}"/>
          </ac:spMkLst>
        </pc:spChg>
        <pc:spChg chg="add mod">
          <ac:chgData name="Biagio BOI" userId="5d6ea920-c727-4d79-9131-2fed32e19764" providerId="ADAL" clId="{E8F091B9-3C74-7D4D-83DA-FB37D03D5949}" dt="2024-03-20T13:51:26.525" v="1289"/>
          <ac:spMkLst>
            <pc:docMk/>
            <pc:sldMk cId="3195839976" sldId="346"/>
            <ac:spMk id="7" creationId="{A37A8D78-9EB4-70E9-FC8F-66E20F4BCA02}"/>
          </ac:spMkLst>
        </pc:spChg>
        <pc:spChg chg="mod">
          <ac:chgData name="Biagio BOI" userId="5d6ea920-c727-4d79-9131-2fed32e19764" providerId="ADAL" clId="{E8F091B9-3C74-7D4D-83DA-FB37D03D5949}" dt="2024-03-20T13:51:18.240" v="1285" actId="20577"/>
          <ac:spMkLst>
            <pc:docMk/>
            <pc:sldMk cId="3195839976" sldId="346"/>
            <ac:spMk id="24" creationId="{5E004436-4AC9-DD42-8E79-027B09A649FB}"/>
          </ac:spMkLst>
        </pc:spChg>
      </pc:sldChg>
      <pc:sldChg chg="modSp mod">
        <pc:chgData name="Biagio BOI" userId="5d6ea920-c727-4d79-9131-2fed32e19764" providerId="ADAL" clId="{E8F091B9-3C74-7D4D-83DA-FB37D03D5949}" dt="2024-03-20T07:38:01.912" v="353" actId="1076"/>
        <pc:sldMkLst>
          <pc:docMk/>
          <pc:sldMk cId="3931191458" sldId="390"/>
        </pc:sldMkLst>
        <pc:spChg chg="mod">
          <ac:chgData name="Biagio BOI" userId="5d6ea920-c727-4d79-9131-2fed32e19764" providerId="ADAL" clId="{E8F091B9-3C74-7D4D-83DA-FB37D03D5949}" dt="2024-03-20T07:38:01.912" v="353" actId="1076"/>
          <ac:spMkLst>
            <pc:docMk/>
            <pc:sldMk cId="3931191458" sldId="390"/>
            <ac:spMk id="9" creationId="{8173B595-444B-2DF0-0B0F-4F8B836483F1}"/>
          </ac:spMkLst>
        </pc:spChg>
      </pc:sldChg>
      <pc:sldChg chg="addSp delSp modSp mod">
        <pc:chgData name="Biagio BOI" userId="5d6ea920-c727-4d79-9131-2fed32e19764" providerId="ADAL" clId="{E8F091B9-3C74-7D4D-83DA-FB37D03D5949}" dt="2024-03-20T07:41:35.696" v="400" actId="1076"/>
        <pc:sldMkLst>
          <pc:docMk/>
          <pc:sldMk cId="884764676" sldId="393"/>
        </pc:sldMkLst>
        <pc:spChg chg="add del mod">
          <ac:chgData name="Biagio BOI" userId="5d6ea920-c727-4d79-9131-2fed32e19764" providerId="ADAL" clId="{E8F091B9-3C74-7D4D-83DA-FB37D03D5949}" dt="2024-03-20T07:39:54.395" v="374"/>
          <ac:spMkLst>
            <pc:docMk/>
            <pc:sldMk cId="884764676" sldId="393"/>
            <ac:spMk id="4" creationId="{04B6EAFF-DACE-BA57-B136-C8DB9375721C}"/>
          </ac:spMkLst>
        </pc:spChg>
        <pc:spChg chg="add del mod">
          <ac:chgData name="Biagio BOI" userId="5d6ea920-c727-4d79-9131-2fed32e19764" providerId="ADAL" clId="{E8F091B9-3C74-7D4D-83DA-FB37D03D5949}" dt="2024-03-20T07:41:06.587" v="392" actId="478"/>
          <ac:spMkLst>
            <pc:docMk/>
            <pc:sldMk cId="884764676" sldId="393"/>
            <ac:spMk id="19" creationId="{95133D22-8559-C348-3CB4-69689A13A64F}"/>
          </ac:spMkLst>
        </pc:spChg>
        <pc:spChg chg="add del mod">
          <ac:chgData name="Biagio BOI" userId="5d6ea920-c727-4d79-9131-2fed32e19764" providerId="ADAL" clId="{E8F091B9-3C74-7D4D-83DA-FB37D03D5949}" dt="2024-03-20T07:41:08.573" v="393" actId="478"/>
          <ac:spMkLst>
            <pc:docMk/>
            <pc:sldMk cId="884764676" sldId="393"/>
            <ac:spMk id="21" creationId="{3078F7F7-617F-EF3B-9AAE-56D8A2788189}"/>
          </ac:spMkLst>
        </pc:spChg>
        <pc:picChg chg="del">
          <ac:chgData name="Biagio BOI" userId="5d6ea920-c727-4d79-9131-2fed32e19764" providerId="ADAL" clId="{E8F091B9-3C74-7D4D-83DA-FB37D03D5949}" dt="2024-03-20T07:40:20.131" v="378" actId="478"/>
          <ac:picMkLst>
            <pc:docMk/>
            <pc:sldMk cId="884764676" sldId="393"/>
            <ac:picMk id="5" creationId="{A90D2AF5-4D75-F497-719B-8E549B53C51C}"/>
          </ac:picMkLst>
        </pc:picChg>
        <pc:picChg chg="add mod">
          <ac:chgData name="Biagio BOI" userId="5d6ea920-c727-4d79-9131-2fed32e19764" providerId="ADAL" clId="{E8F091B9-3C74-7D4D-83DA-FB37D03D5949}" dt="2024-03-20T07:38:39.477" v="359"/>
          <ac:picMkLst>
            <pc:docMk/>
            <pc:sldMk cId="884764676" sldId="393"/>
            <ac:picMk id="7" creationId="{C77462FC-E514-E0EA-AF60-DDCE44C65F57}"/>
          </ac:picMkLst>
        </pc:picChg>
        <pc:picChg chg="del">
          <ac:chgData name="Biagio BOI" userId="5d6ea920-c727-4d79-9131-2fed32e19764" providerId="ADAL" clId="{E8F091B9-3C74-7D4D-83DA-FB37D03D5949}" dt="2024-03-20T07:40:36.346" v="388" actId="478"/>
          <ac:picMkLst>
            <pc:docMk/>
            <pc:sldMk cId="884764676" sldId="393"/>
            <ac:picMk id="8" creationId="{53D6223B-C78E-833A-B4FF-770376266E83}"/>
          </ac:picMkLst>
        </pc:picChg>
        <pc:picChg chg="del">
          <ac:chgData name="Biagio BOI" userId="5d6ea920-c727-4d79-9131-2fed32e19764" providerId="ADAL" clId="{E8F091B9-3C74-7D4D-83DA-FB37D03D5949}" dt="2024-03-20T07:38:33.137" v="354" actId="478"/>
          <ac:picMkLst>
            <pc:docMk/>
            <pc:sldMk cId="884764676" sldId="393"/>
            <ac:picMk id="10" creationId="{68B41788-0643-7E75-8C38-CF2978D0DBFA}"/>
          </ac:picMkLst>
        </pc:picChg>
        <pc:picChg chg="add mod">
          <ac:chgData name="Biagio BOI" userId="5d6ea920-c727-4d79-9131-2fed32e19764" providerId="ADAL" clId="{E8F091B9-3C74-7D4D-83DA-FB37D03D5949}" dt="2024-03-20T07:39:12.573" v="367"/>
          <ac:picMkLst>
            <pc:docMk/>
            <pc:sldMk cId="884764676" sldId="393"/>
            <ac:picMk id="11" creationId="{96EF2287-4177-7892-40F7-993A4FF9B120}"/>
          </ac:picMkLst>
        </pc:picChg>
        <pc:picChg chg="add mod">
          <ac:chgData name="Biagio BOI" userId="5d6ea920-c727-4d79-9131-2fed32e19764" providerId="ADAL" clId="{E8F091B9-3C74-7D4D-83DA-FB37D03D5949}" dt="2024-03-20T07:39:40.422" v="373"/>
          <ac:picMkLst>
            <pc:docMk/>
            <pc:sldMk cId="884764676" sldId="393"/>
            <ac:picMk id="13" creationId="{5164F50D-5B4A-8407-A886-092A6B314CBF}"/>
          </ac:picMkLst>
        </pc:picChg>
        <pc:picChg chg="add mod">
          <ac:chgData name="Biagio BOI" userId="5d6ea920-c727-4d79-9131-2fed32e19764" providerId="ADAL" clId="{E8F091B9-3C74-7D4D-83DA-FB37D03D5949}" dt="2024-03-20T07:39:58.582" v="375" actId="27614"/>
          <ac:picMkLst>
            <pc:docMk/>
            <pc:sldMk cId="884764676" sldId="393"/>
            <ac:picMk id="15" creationId="{B60E8A7C-16C4-5379-2C18-61BE54F6E235}"/>
          </ac:picMkLst>
        </pc:picChg>
        <pc:picChg chg="add mod">
          <ac:chgData name="Biagio BOI" userId="5d6ea920-c727-4d79-9131-2fed32e19764" providerId="ADAL" clId="{E8F091B9-3C74-7D4D-83DA-FB37D03D5949}" dt="2024-03-20T07:40:48.066" v="389" actId="1076"/>
          <ac:picMkLst>
            <pc:docMk/>
            <pc:sldMk cId="884764676" sldId="393"/>
            <ac:picMk id="17" creationId="{86B48B4F-58DC-78C6-C893-C5BBDAE125E7}"/>
          </ac:picMkLst>
        </pc:picChg>
        <pc:picChg chg="add mod">
          <ac:chgData name="Biagio BOI" userId="5d6ea920-c727-4d79-9131-2fed32e19764" providerId="ADAL" clId="{E8F091B9-3C74-7D4D-83DA-FB37D03D5949}" dt="2024-03-20T07:41:03.351" v="391"/>
          <ac:picMkLst>
            <pc:docMk/>
            <pc:sldMk cId="884764676" sldId="393"/>
            <ac:picMk id="23" creationId="{FB9C7596-82B9-3C72-482E-B983A1E8A2C2}"/>
          </ac:picMkLst>
        </pc:picChg>
        <pc:picChg chg="add mod">
          <ac:chgData name="Biagio BOI" userId="5d6ea920-c727-4d79-9131-2fed32e19764" providerId="ADAL" clId="{E8F091B9-3C74-7D4D-83DA-FB37D03D5949}" dt="2024-03-20T07:41:35.696" v="400" actId="1076"/>
          <ac:picMkLst>
            <pc:docMk/>
            <pc:sldMk cId="884764676" sldId="393"/>
            <ac:picMk id="25" creationId="{E668D8FE-F56E-BB8A-BCD9-8655F0C1C13E}"/>
          </ac:picMkLst>
        </pc:picChg>
      </pc:sldChg>
      <pc:sldChg chg="addSp delSp modSp mod modNotesTx">
        <pc:chgData name="Biagio BOI" userId="5d6ea920-c727-4d79-9131-2fed32e19764" providerId="ADAL" clId="{E8F091B9-3C74-7D4D-83DA-FB37D03D5949}" dt="2024-03-20T13:27:04.696" v="1236" actId="20577"/>
        <pc:sldMkLst>
          <pc:docMk/>
          <pc:sldMk cId="1349279169" sldId="394"/>
        </pc:sldMkLst>
        <pc:spChg chg="mod">
          <ac:chgData name="Biagio BOI" userId="5d6ea920-c727-4d79-9131-2fed32e19764" providerId="ADAL" clId="{E8F091B9-3C74-7D4D-83DA-FB37D03D5949}" dt="2024-03-20T07:46:34.774" v="701"/>
          <ac:spMkLst>
            <pc:docMk/>
            <pc:sldMk cId="1349279169" sldId="394"/>
            <ac:spMk id="4" creationId="{AE37B06F-5B6B-E929-8A39-7F9BE136B397}"/>
          </ac:spMkLst>
        </pc:spChg>
        <pc:spChg chg="mod">
          <ac:chgData name="Biagio BOI" userId="5d6ea920-c727-4d79-9131-2fed32e19764" providerId="ADAL" clId="{E8F091B9-3C74-7D4D-83DA-FB37D03D5949}" dt="2024-03-20T07:50:31.061" v="971" actId="14100"/>
          <ac:spMkLst>
            <pc:docMk/>
            <pc:sldMk cId="1349279169" sldId="394"/>
            <ac:spMk id="5" creationId="{251D5A62-15DB-4BBB-355A-4F6A0E3B0902}"/>
          </ac:spMkLst>
        </pc:spChg>
        <pc:spChg chg="mod">
          <ac:chgData name="Biagio BOI" userId="5d6ea920-c727-4d79-9131-2fed32e19764" providerId="ADAL" clId="{E8F091B9-3C74-7D4D-83DA-FB37D03D5949}" dt="2024-03-20T07:50:39.105" v="973" actId="14100"/>
          <ac:spMkLst>
            <pc:docMk/>
            <pc:sldMk cId="1349279169" sldId="394"/>
            <ac:spMk id="6" creationId="{D2D786F0-D564-9517-6056-2C2EF2DF7836}"/>
          </ac:spMkLst>
        </pc:spChg>
        <pc:spChg chg="mod">
          <ac:chgData name="Biagio BOI" userId="5d6ea920-c727-4d79-9131-2fed32e19764" providerId="ADAL" clId="{E8F091B9-3C74-7D4D-83DA-FB37D03D5949}" dt="2024-03-20T07:44:24.617" v="582" actId="14100"/>
          <ac:spMkLst>
            <pc:docMk/>
            <pc:sldMk cId="1349279169" sldId="394"/>
            <ac:spMk id="12" creationId="{18DD9B30-1D14-7EB6-7ABE-1D5EEA70FAA3}"/>
          </ac:spMkLst>
        </pc:spChg>
        <pc:spChg chg="mod">
          <ac:chgData name="Biagio BOI" userId="5d6ea920-c727-4d79-9131-2fed32e19764" providerId="ADAL" clId="{E8F091B9-3C74-7D4D-83DA-FB37D03D5949}" dt="2024-03-20T07:51:10.379" v="984" actId="14100"/>
          <ac:spMkLst>
            <pc:docMk/>
            <pc:sldMk cId="1349279169" sldId="394"/>
            <ac:spMk id="14" creationId="{DD144E36-2909-32E8-0AC6-B3B265C9F4AB}"/>
          </ac:spMkLst>
        </pc:spChg>
        <pc:spChg chg="mod">
          <ac:chgData name="Biagio BOI" userId="5d6ea920-c727-4d79-9131-2fed32e19764" providerId="ADAL" clId="{E8F091B9-3C74-7D4D-83DA-FB37D03D5949}" dt="2024-03-20T07:51:20.114" v="987" actId="14100"/>
          <ac:spMkLst>
            <pc:docMk/>
            <pc:sldMk cId="1349279169" sldId="394"/>
            <ac:spMk id="15" creationId="{5169D37B-C428-FC50-78CF-6F5503A6C872}"/>
          </ac:spMkLst>
        </pc:spChg>
        <pc:spChg chg="mod">
          <ac:chgData name="Biagio BOI" userId="5d6ea920-c727-4d79-9131-2fed32e19764" providerId="ADAL" clId="{E8F091B9-3C74-7D4D-83DA-FB37D03D5949}" dt="2024-03-20T07:49:58.144" v="962" actId="14100"/>
          <ac:spMkLst>
            <pc:docMk/>
            <pc:sldMk cId="1349279169" sldId="394"/>
            <ac:spMk id="19" creationId="{14DB85ED-A8E7-87D9-606A-F10AD5C94C54}"/>
          </ac:spMkLst>
        </pc:spChg>
        <pc:spChg chg="mod">
          <ac:chgData name="Biagio BOI" userId="5d6ea920-c727-4d79-9131-2fed32e19764" providerId="ADAL" clId="{E8F091B9-3C74-7D4D-83DA-FB37D03D5949}" dt="2024-03-20T07:47:52.256" v="800"/>
          <ac:spMkLst>
            <pc:docMk/>
            <pc:sldMk cId="1349279169" sldId="394"/>
            <ac:spMk id="21" creationId="{E9305893-2878-7890-8F23-D405B4EED268}"/>
          </ac:spMkLst>
        </pc:spChg>
        <pc:spChg chg="mod">
          <ac:chgData name="Biagio BOI" userId="5d6ea920-c727-4d79-9131-2fed32e19764" providerId="ADAL" clId="{E8F091B9-3C74-7D4D-83DA-FB37D03D5949}" dt="2024-03-20T13:26:57.301" v="1235" actId="20577"/>
          <ac:spMkLst>
            <pc:docMk/>
            <pc:sldMk cId="1349279169" sldId="394"/>
            <ac:spMk id="22" creationId="{D1E5039D-8E54-ECEF-F5EB-960D2912B499}"/>
          </ac:spMkLst>
        </pc:spChg>
        <pc:spChg chg="mod">
          <ac:chgData name="Biagio BOI" userId="5d6ea920-c727-4d79-9131-2fed32e19764" providerId="ADAL" clId="{E8F091B9-3C74-7D4D-83DA-FB37D03D5949}" dt="2024-03-20T07:47:52.256" v="800"/>
          <ac:spMkLst>
            <pc:docMk/>
            <pc:sldMk cId="1349279169" sldId="394"/>
            <ac:spMk id="23" creationId="{0D76D15A-5B16-DE3E-2DD8-61A0C21F3074}"/>
          </ac:spMkLst>
        </pc:spChg>
        <pc:spChg chg="mod">
          <ac:chgData name="Biagio BOI" userId="5d6ea920-c727-4d79-9131-2fed32e19764" providerId="ADAL" clId="{E8F091B9-3C74-7D4D-83DA-FB37D03D5949}" dt="2024-03-20T07:41:59.431" v="437" actId="20577"/>
          <ac:spMkLst>
            <pc:docMk/>
            <pc:sldMk cId="1349279169" sldId="394"/>
            <ac:spMk id="24" creationId="{B0DD7B2A-B1AC-C9CD-49CA-773CDD42B0FA}"/>
          </ac:spMkLst>
        </pc:spChg>
        <pc:spChg chg="mod">
          <ac:chgData name="Biagio BOI" userId="5d6ea920-c727-4d79-9131-2fed32e19764" providerId="ADAL" clId="{E8F091B9-3C74-7D4D-83DA-FB37D03D5949}" dt="2024-03-20T07:47:52.256" v="800"/>
          <ac:spMkLst>
            <pc:docMk/>
            <pc:sldMk cId="1349279169" sldId="394"/>
            <ac:spMk id="26" creationId="{AEAF8E58-56E3-A457-7A50-28BB8681E70F}"/>
          </ac:spMkLst>
        </pc:spChg>
        <pc:spChg chg="mod">
          <ac:chgData name="Biagio BOI" userId="5d6ea920-c727-4d79-9131-2fed32e19764" providerId="ADAL" clId="{E8F091B9-3C74-7D4D-83DA-FB37D03D5949}" dt="2024-03-20T07:47:59.243" v="801"/>
          <ac:spMkLst>
            <pc:docMk/>
            <pc:sldMk cId="1349279169" sldId="394"/>
            <ac:spMk id="28" creationId="{9A21E410-FA62-302D-88CA-88C1231D7810}"/>
          </ac:spMkLst>
        </pc:spChg>
        <pc:spChg chg="mod">
          <ac:chgData name="Biagio BOI" userId="5d6ea920-c727-4d79-9131-2fed32e19764" providerId="ADAL" clId="{E8F091B9-3C74-7D4D-83DA-FB37D03D5949}" dt="2024-03-20T07:52:07.444" v="997" actId="14100"/>
          <ac:spMkLst>
            <pc:docMk/>
            <pc:sldMk cId="1349279169" sldId="394"/>
            <ac:spMk id="29" creationId="{1822E0E1-51B3-CD83-6723-C31637E37DC2}"/>
          </ac:spMkLst>
        </pc:spChg>
        <pc:spChg chg="mod">
          <ac:chgData name="Biagio BOI" userId="5d6ea920-c727-4d79-9131-2fed32e19764" providerId="ADAL" clId="{E8F091B9-3C74-7D4D-83DA-FB37D03D5949}" dt="2024-03-20T07:52:14.220" v="999" actId="14100"/>
          <ac:spMkLst>
            <pc:docMk/>
            <pc:sldMk cId="1349279169" sldId="394"/>
            <ac:spMk id="30" creationId="{EFAF6C20-E9B6-A7CD-CC93-63170CA0F8AC}"/>
          </ac:spMkLst>
        </pc:spChg>
        <pc:spChg chg="mod">
          <ac:chgData name="Biagio BOI" userId="5d6ea920-c727-4d79-9131-2fed32e19764" providerId="ADAL" clId="{E8F091B9-3C74-7D4D-83DA-FB37D03D5949}" dt="2024-03-20T07:50:56.026" v="980"/>
          <ac:spMkLst>
            <pc:docMk/>
            <pc:sldMk cId="1349279169" sldId="394"/>
            <ac:spMk id="35" creationId="{E6D2A138-BE43-83FB-1C36-FD196F43AE58}"/>
          </ac:spMkLst>
        </pc:spChg>
        <pc:spChg chg="mod">
          <ac:chgData name="Biagio BOI" userId="5d6ea920-c727-4d79-9131-2fed32e19764" providerId="ADAL" clId="{E8F091B9-3C74-7D4D-83DA-FB37D03D5949}" dt="2024-03-20T07:50:56.026" v="980"/>
          <ac:spMkLst>
            <pc:docMk/>
            <pc:sldMk cId="1349279169" sldId="394"/>
            <ac:spMk id="36" creationId="{0994C7BE-BA0F-0D42-846F-658DB82D21AF}"/>
          </ac:spMkLst>
        </pc:spChg>
        <pc:spChg chg="del">
          <ac:chgData name="Biagio BOI" userId="5d6ea920-c727-4d79-9131-2fed32e19764" providerId="ADAL" clId="{E8F091B9-3C74-7D4D-83DA-FB37D03D5949}" dt="2024-03-20T07:52:30.888" v="1009" actId="478"/>
          <ac:spMkLst>
            <pc:docMk/>
            <pc:sldMk cId="1349279169" sldId="394"/>
            <ac:spMk id="37" creationId="{DD7D676F-EBE2-0053-67F0-C98870BA3B0D}"/>
          </ac:spMkLst>
        </pc:spChg>
        <pc:spChg chg="mod">
          <ac:chgData name="Biagio BOI" userId="5d6ea920-c727-4d79-9131-2fed32e19764" providerId="ADAL" clId="{E8F091B9-3C74-7D4D-83DA-FB37D03D5949}" dt="2024-03-20T07:50:56.026" v="980"/>
          <ac:spMkLst>
            <pc:docMk/>
            <pc:sldMk cId="1349279169" sldId="394"/>
            <ac:spMk id="38" creationId="{E6D7F23E-F198-89CB-3604-5FC12B9BC7F2}"/>
          </ac:spMkLst>
        </pc:spChg>
        <pc:spChg chg="mod">
          <ac:chgData name="Biagio BOI" userId="5d6ea920-c727-4d79-9131-2fed32e19764" providerId="ADAL" clId="{E8F091B9-3C74-7D4D-83DA-FB37D03D5949}" dt="2024-03-20T07:52:51.098" v="1011"/>
          <ac:spMkLst>
            <pc:docMk/>
            <pc:sldMk cId="1349279169" sldId="394"/>
            <ac:spMk id="41" creationId="{25731EF4-786E-67FA-2C14-8C9B6760340D}"/>
          </ac:spMkLst>
        </pc:spChg>
        <pc:spChg chg="mod">
          <ac:chgData name="Biagio BOI" userId="5d6ea920-c727-4d79-9131-2fed32e19764" providerId="ADAL" clId="{E8F091B9-3C74-7D4D-83DA-FB37D03D5949}" dt="2024-03-20T07:52:51.098" v="1011"/>
          <ac:spMkLst>
            <pc:docMk/>
            <pc:sldMk cId="1349279169" sldId="394"/>
            <ac:spMk id="42" creationId="{C9042B08-7419-ABF6-11D7-8861FECE13ED}"/>
          </ac:spMkLst>
        </pc:spChg>
        <pc:spChg chg="mod">
          <ac:chgData name="Biagio BOI" userId="5d6ea920-c727-4d79-9131-2fed32e19764" providerId="ADAL" clId="{E8F091B9-3C74-7D4D-83DA-FB37D03D5949}" dt="2024-03-20T13:26:21.509" v="1203" actId="113"/>
          <ac:spMkLst>
            <pc:docMk/>
            <pc:sldMk cId="1349279169" sldId="394"/>
            <ac:spMk id="43" creationId="{1F6C67F7-DD18-6F9E-A459-4F7D1435B565}"/>
          </ac:spMkLst>
        </pc:spChg>
        <pc:grpChg chg="add del mod">
          <ac:chgData name="Biagio BOI" userId="5d6ea920-c727-4d79-9131-2fed32e19764" providerId="ADAL" clId="{E8F091B9-3C74-7D4D-83DA-FB37D03D5949}" dt="2024-03-20T07:53:03.983" v="1013" actId="1076"/>
          <ac:grpSpMkLst>
            <pc:docMk/>
            <pc:sldMk cId="1349279169" sldId="394"/>
            <ac:grpSpMk id="3" creationId="{314BA786-E953-6EBB-A3C5-F234AB3D27EA}"/>
          </ac:grpSpMkLst>
        </pc:grpChg>
        <pc:grpChg chg="mod">
          <ac:chgData name="Biagio BOI" userId="5d6ea920-c727-4d79-9131-2fed32e19764" providerId="ADAL" clId="{E8F091B9-3C74-7D4D-83DA-FB37D03D5949}" dt="2024-03-20T07:51:39.844" v="990" actId="1076"/>
          <ac:grpSpMkLst>
            <pc:docMk/>
            <pc:sldMk cId="1349279169" sldId="394"/>
            <ac:grpSpMk id="11" creationId="{364F27B6-6D84-FB48-B1B3-22C3EB67EE55}"/>
          </ac:grpSpMkLst>
        </pc:grpChg>
        <pc:grpChg chg="mod">
          <ac:chgData name="Biagio BOI" userId="5d6ea920-c727-4d79-9131-2fed32e19764" providerId="ADAL" clId="{E8F091B9-3C74-7D4D-83DA-FB37D03D5949}" dt="2024-03-20T07:50:05.703" v="964" actId="14100"/>
          <ac:grpSpMkLst>
            <pc:docMk/>
            <pc:sldMk cId="1349279169" sldId="394"/>
            <ac:grpSpMk id="17" creationId="{75748303-F5BA-6D64-9010-20F5786057FC}"/>
          </ac:grpSpMkLst>
        </pc:grpChg>
        <pc:grpChg chg="add mod">
          <ac:chgData name="Biagio BOI" userId="5d6ea920-c727-4d79-9131-2fed32e19764" providerId="ADAL" clId="{E8F091B9-3C74-7D4D-83DA-FB37D03D5949}" dt="2024-03-20T07:47:52.256" v="800"/>
          <ac:grpSpMkLst>
            <pc:docMk/>
            <pc:sldMk cId="1349279169" sldId="394"/>
            <ac:grpSpMk id="20" creationId="{62550A0D-1975-F152-A989-94D5824572AB}"/>
          </ac:grpSpMkLst>
        </pc:grpChg>
        <pc:grpChg chg="add mod">
          <ac:chgData name="Biagio BOI" userId="5d6ea920-c727-4d79-9131-2fed32e19764" providerId="ADAL" clId="{E8F091B9-3C74-7D4D-83DA-FB37D03D5949}" dt="2024-03-20T07:52:49.659" v="1010" actId="1076"/>
          <ac:grpSpMkLst>
            <pc:docMk/>
            <pc:sldMk cId="1349279169" sldId="394"/>
            <ac:grpSpMk id="27" creationId="{E6F41D59-CB08-2ADA-2208-687464792A6B}"/>
          </ac:grpSpMkLst>
        </pc:grpChg>
        <pc:grpChg chg="add mod">
          <ac:chgData name="Biagio BOI" userId="5d6ea920-c727-4d79-9131-2fed32e19764" providerId="ADAL" clId="{E8F091B9-3C74-7D4D-83DA-FB37D03D5949}" dt="2024-03-20T07:51:00.195" v="981" actId="1076"/>
          <ac:grpSpMkLst>
            <pc:docMk/>
            <pc:sldMk cId="1349279169" sldId="394"/>
            <ac:grpSpMk id="34" creationId="{E3233639-CAFA-D01E-6BD8-BEBFE2F88B5E}"/>
          </ac:grpSpMkLst>
        </pc:grpChg>
        <pc:grpChg chg="add mod">
          <ac:chgData name="Biagio BOI" userId="5d6ea920-c727-4d79-9131-2fed32e19764" providerId="ADAL" clId="{E8F091B9-3C74-7D4D-83DA-FB37D03D5949}" dt="2024-03-20T07:52:58.268" v="1012" actId="1076"/>
          <ac:grpSpMkLst>
            <pc:docMk/>
            <pc:sldMk cId="1349279169" sldId="394"/>
            <ac:grpSpMk id="40" creationId="{FC2E9D28-F9CB-F6C0-363F-25232B41FDB6}"/>
          </ac:grpSpMkLst>
        </pc:grpChg>
        <pc:grpChg chg="del">
          <ac:chgData name="Biagio BOI" userId="5d6ea920-c727-4d79-9131-2fed32e19764" providerId="ADAL" clId="{E8F091B9-3C74-7D4D-83DA-FB37D03D5949}" dt="2024-03-20T07:47:36.231" v="799" actId="478"/>
          <ac:grpSpMkLst>
            <pc:docMk/>
            <pc:sldMk cId="1349279169" sldId="394"/>
            <ac:grpSpMk id="76" creationId="{692067D5-4FC1-2B56-921C-0E9280582221}"/>
          </ac:grpSpMkLst>
        </pc:grpChg>
        <pc:picChg chg="del mod">
          <ac:chgData name="Biagio BOI" userId="5d6ea920-c727-4d79-9131-2fed32e19764" providerId="ADAL" clId="{E8F091B9-3C74-7D4D-83DA-FB37D03D5949}" dt="2024-03-20T07:47:19.978" v="793" actId="478"/>
          <ac:picMkLst>
            <pc:docMk/>
            <pc:sldMk cId="1349279169" sldId="394"/>
            <ac:picMk id="8" creationId="{343BA6B1-E2D6-1CFC-074D-9D91F471F4EB}"/>
          </ac:picMkLst>
        </pc:picChg>
        <pc:picChg chg="add mod">
          <ac:chgData name="Biagio BOI" userId="5d6ea920-c727-4d79-9131-2fed32e19764" providerId="ADAL" clId="{E8F091B9-3C74-7D4D-83DA-FB37D03D5949}" dt="2024-03-20T07:53:06.244" v="1014" actId="1076"/>
          <ac:picMkLst>
            <pc:docMk/>
            <pc:sldMk cId="1349279169" sldId="394"/>
            <ac:picMk id="9" creationId="{128DDFEF-B366-40B6-F2F6-89055711D4B5}"/>
          </ac:picMkLst>
        </pc:picChg>
        <pc:picChg chg="del">
          <ac:chgData name="Biagio BOI" userId="5d6ea920-c727-4d79-9131-2fed32e19764" providerId="ADAL" clId="{E8F091B9-3C74-7D4D-83DA-FB37D03D5949}" dt="2024-03-20T07:44:28.033" v="584" actId="478"/>
          <ac:picMkLst>
            <pc:docMk/>
            <pc:sldMk cId="1349279169" sldId="394"/>
            <ac:picMk id="13" creationId="{020012A1-0C7B-AFC9-48FC-5D34C1881BB2}"/>
          </ac:picMkLst>
        </pc:picChg>
        <pc:picChg chg="del mod">
          <ac:chgData name="Biagio BOI" userId="5d6ea920-c727-4d79-9131-2fed32e19764" providerId="ADAL" clId="{E8F091B9-3C74-7D4D-83DA-FB37D03D5949}" dt="2024-03-20T07:49:35.916" v="954" actId="478"/>
          <ac:picMkLst>
            <pc:docMk/>
            <pc:sldMk cId="1349279169" sldId="394"/>
            <ac:picMk id="16" creationId="{43061D0B-C1F2-5791-8205-A114089838B5}"/>
          </ac:picMkLst>
        </pc:picChg>
        <pc:picChg chg="del">
          <ac:chgData name="Biagio BOI" userId="5d6ea920-c727-4d79-9131-2fed32e19764" providerId="ADAL" clId="{E8F091B9-3C74-7D4D-83DA-FB37D03D5949}" dt="2024-03-20T07:49:54.707" v="961" actId="478"/>
          <ac:picMkLst>
            <pc:docMk/>
            <pc:sldMk cId="1349279169" sldId="394"/>
            <ac:picMk id="25" creationId="{9C6A6C1F-B680-9CE3-9134-B40A7A8B63E7}"/>
          </ac:picMkLst>
        </pc:picChg>
        <pc:picChg chg="add mod">
          <ac:chgData name="Biagio BOI" userId="5d6ea920-c727-4d79-9131-2fed32e19764" providerId="ADAL" clId="{E8F091B9-3C74-7D4D-83DA-FB37D03D5949}" dt="2024-03-20T07:52:49.659" v="1010" actId="1076"/>
          <ac:picMkLst>
            <pc:docMk/>
            <pc:sldMk cId="1349279169" sldId="394"/>
            <ac:picMk id="31" creationId="{81CF471D-C499-2808-2F5E-B35FDB7A126D}"/>
          </ac:picMkLst>
        </pc:picChg>
        <pc:picChg chg="add mod">
          <ac:chgData name="Biagio BOI" userId="5d6ea920-c727-4d79-9131-2fed32e19764" providerId="ADAL" clId="{E8F091B9-3C74-7D4D-83DA-FB37D03D5949}" dt="2024-03-20T07:51:39.844" v="990" actId="1076"/>
          <ac:picMkLst>
            <pc:docMk/>
            <pc:sldMk cId="1349279169" sldId="394"/>
            <ac:picMk id="32" creationId="{C4419701-5E1B-4AEA-91F5-ED4A80FB5CFA}"/>
          </ac:picMkLst>
        </pc:picChg>
        <pc:picChg chg="add mod">
          <ac:chgData name="Biagio BOI" userId="5d6ea920-c727-4d79-9131-2fed32e19764" providerId="ADAL" clId="{E8F091B9-3C74-7D4D-83DA-FB37D03D5949}" dt="2024-03-20T07:50:11.031" v="966" actId="1076"/>
          <ac:picMkLst>
            <pc:docMk/>
            <pc:sldMk cId="1349279169" sldId="394"/>
            <ac:picMk id="33" creationId="{3979402E-FE1B-0E0B-A33C-FEAB544C876F}"/>
          </ac:picMkLst>
        </pc:picChg>
        <pc:picChg chg="add mod">
          <ac:chgData name="Biagio BOI" userId="5d6ea920-c727-4d79-9131-2fed32e19764" providerId="ADAL" clId="{E8F091B9-3C74-7D4D-83DA-FB37D03D5949}" dt="2024-03-20T07:51:47.329" v="992" actId="1076"/>
          <ac:picMkLst>
            <pc:docMk/>
            <pc:sldMk cId="1349279169" sldId="394"/>
            <ac:picMk id="39" creationId="{44A4A6FA-423D-9A9E-F2CB-37DE7CA976A7}"/>
          </ac:picMkLst>
        </pc:picChg>
        <pc:picChg chg="add mod">
          <ac:chgData name="Biagio BOI" userId="5d6ea920-c727-4d79-9131-2fed32e19764" providerId="ADAL" clId="{E8F091B9-3C74-7D4D-83DA-FB37D03D5949}" dt="2024-03-20T07:53:10.650" v="1016" actId="1076"/>
          <ac:picMkLst>
            <pc:docMk/>
            <pc:sldMk cId="1349279169" sldId="394"/>
            <ac:picMk id="44" creationId="{F97231BC-1F11-3966-A570-B9261BCDB598}"/>
          </ac:picMkLst>
        </pc:picChg>
      </pc:sldChg>
      <pc:sldChg chg="del">
        <pc:chgData name="Biagio BOI" userId="5d6ea920-c727-4d79-9131-2fed32e19764" providerId="ADAL" clId="{E8F091B9-3C74-7D4D-83DA-FB37D03D5949}" dt="2024-03-20T07:34:27.751" v="196" actId="2696"/>
        <pc:sldMkLst>
          <pc:docMk/>
          <pc:sldMk cId="1529736715" sldId="396"/>
        </pc:sldMkLst>
      </pc:sldChg>
      <pc:sldChg chg="modNotesTx">
        <pc:chgData name="Biagio BOI" userId="5d6ea920-c727-4d79-9131-2fed32e19764" providerId="ADAL" clId="{E8F091B9-3C74-7D4D-83DA-FB37D03D5949}" dt="2024-03-20T13:28:32.247" v="1237" actId="20577"/>
        <pc:sldMkLst>
          <pc:docMk/>
          <pc:sldMk cId="1610476751" sldId="397"/>
        </pc:sldMkLst>
      </pc:sldChg>
      <pc:sldChg chg="modSp mod">
        <pc:chgData name="Biagio BOI" userId="5d6ea920-c727-4d79-9131-2fed32e19764" providerId="ADAL" clId="{E8F091B9-3C74-7D4D-83DA-FB37D03D5949}" dt="2024-03-20T07:30:35.925" v="144" actId="20577"/>
        <pc:sldMkLst>
          <pc:docMk/>
          <pc:sldMk cId="629681576" sldId="399"/>
        </pc:sldMkLst>
        <pc:spChg chg="mod">
          <ac:chgData name="Biagio BOI" userId="5d6ea920-c727-4d79-9131-2fed32e19764" providerId="ADAL" clId="{E8F091B9-3C74-7D4D-83DA-FB37D03D5949}" dt="2024-03-20T07:30:22.771" v="110" actId="14100"/>
          <ac:spMkLst>
            <pc:docMk/>
            <pc:sldMk cId="629681576" sldId="399"/>
            <ac:spMk id="8" creationId="{E58A5867-016A-A3A1-911B-1144F3F268ED}"/>
          </ac:spMkLst>
        </pc:spChg>
        <pc:spChg chg="mod">
          <ac:chgData name="Biagio BOI" userId="5d6ea920-c727-4d79-9131-2fed32e19764" providerId="ADAL" clId="{E8F091B9-3C74-7D4D-83DA-FB37D03D5949}" dt="2024-03-20T07:30:35.925" v="144" actId="20577"/>
          <ac:spMkLst>
            <pc:docMk/>
            <pc:sldMk cId="629681576" sldId="399"/>
            <ac:spMk id="11" creationId="{6AEA8696-707F-2002-CD63-D38D19B1E94F}"/>
          </ac:spMkLst>
        </pc:spChg>
        <pc:spChg chg="mod">
          <ac:chgData name="Biagio BOI" userId="5d6ea920-c727-4d79-9131-2fed32e19764" providerId="ADAL" clId="{E8F091B9-3C74-7D4D-83DA-FB37D03D5949}" dt="2024-03-20T07:26:01.614" v="73" actId="20577"/>
          <ac:spMkLst>
            <pc:docMk/>
            <pc:sldMk cId="629681576" sldId="399"/>
            <ac:spMk id="13" creationId="{8518CA3F-F2D6-6AFA-5424-9D0BB2C3B817}"/>
          </ac:spMkLst>
        </pc:spChg>
        <pc:spChg chg="mod">
          <ac:chgData name="Biagio BOI" userId="5d6ea920-c727-4d79-9131-2fed32e19764" providerId="ADAL" clId="{E8F091B9-3C74-7D4D-83DA-FB37D03D5949}" dt="2024-03-20T07:25:45.785" v="46" actId="20577"/>
          <ac:spMkLst>
            <pc:docMk/>
            <pc:sldMk cId="629681576" sldId="399"/>
            <ac:spMk id="19" creationId="{5120C2FE-5096-4E16-7CDD-4A9DFF415546}"/>
          </ac:spMkLst>
        </pc:spChg>
      </pc:sldChg>
      <pc:sldChg chg="addSp delSp modSp mod">
        <pc:chgData name="Biagio BOI" userId="5d6ea920-c727-4d79-9131-2fed32e19764" providerId="ADAL" clId="{E8F091B9-3C74-7D4D-83DA-FB37D03D5949}" dt="2024-03-20T07:30:58.800" v="157"/>
        <pc:sldMkLst>
          <pc:docMk/>
          <pc:sldMk cId="1902636142" sldId="400"/>
        </pc:sldMkLst>
        <pc:spChg chg="mod">
          <ac:chgData name="Biagio BOI" userId="5d6ea920-c727-4d79-9131-2fed32e19764" providerId="ADAL" clId="{E8F091B9-3C74-7D4D-83DA-FB37D03D5949}" dt="2024-03-20T07:30:58.800" v="157"/>
          <ac:spMkLst>
            <pc:docMk/>
            <pc:sldMk cId="1902636142" sldId="400"/>
            <ac:spMk id="6" creationId="{500531D1-B328-012F-7B2F-81CB88BEA19E}"/>
          </ac:spMkLst>
        </pc:spChg>
        <pc:spChg chg="del">
          <ac:chgData name="Biagio BOI" userId="5d6ea920-c727-4d79-9131-2fed32e19764" providerId="ADAL" clId="{E8F091B9-3C74-7D4D-83DA-FB37D03D5949}" dt="2024-03-20T07:23:33.616" v="8" actId="478"/>
          <ac:spMkLst>
            <pc:docMk/>
            <pc:sldMk cId="1902636142" sldId="400"/>
            <ac:spMk id="7" creationId="{9C1A0A86-76BA-2706-B445-D7033D796755}"/>
          </ac:spMkLst>
        </pc:spChg>
        <pc:spChg chg="mod">
          <ac:chgData name="Biagio BOI" userId="5d6ea920-c727-4d79-9131-2fed32e19764" providerId="ADAL" clId="{E8F091B9-3C74-7D4D-83DA-FB37D03D5949}" dt="2024-03-20T07:25:12.771" v="30" actId="1076"/>
          <ac:spMkLst>
            <pc:docMk/>
            <pc:sldMk cId="1902636142" sldId="400"/>
            <ac:spMk id="8" creationId="{C8CB1FEA-19C9-753D-27BC-E5D268058071}"/>
          </ac:spMkLst>
        </pc:spChg>
        <pc:spChg chg="mod">
          <ac:chgData name="Biagio BOI" userId="5d6ea920-c727-4d79-9131-2fed32e19764" providerId="ADAL" clId="{E8F091B9-3C74-7D4D-83DA-FB37D03D5949}" dt="2024-03-20T07:25:12.771" v="30" actId="1076"/>
          <ac:spMkLst>
            <pc:docMk/>
            <pc:sldMk cId="1902636142" sldId="400"/>
            <ac:spMk id="9" creationId="{E12CFA30-6EEE-C856-046A-5B612B9FAD83}"/>
          </ac:spMkLst>
        </pc:spChg>
        <pc:spChg chg="add mod">
          <ac:chgData name="Biagio BOI" userId="5d6ea920-c727-4d79-9131-2fed32e19764" providerId="ADAL" clId="{E8F091B9-3C74-7D4D-83DA-FB37D03D5949}" dt="2024-03-20T07:29:03.016" v="107" actId="1076"/>
          <ac:spMkLst>
            <pc:docMk/>
            <pc:sldMk cId="1902636142" sldId="400"/>
            <ac:spMk id="13" creationId="{6002850E-7701-C8AA-672B-6D01598972A9}"/>
          </ac:spMkLst>
        </pc:spChg>
        <pc:spChg chg="mod">
          <ac:chgData name="Biagio BOI" userId="5d6ea920-c727-4d79-9131-2fed32e19764" providerId="ADAL" clId="{E8F091B9-3C74-7D4D-83DA-FB37D03D5949}" dt="2024-03-20T07:25:12.771" v="30" actId="1076"/>
          <ac:spMkLst>
            <pc:docMk/>
            <pc:sldMk cId="1902636142" sldId="400"/>
            <ac:spMk id="72" creationId="{9CED0FC8-0C9A-5639-1C73-B4A1C87F3AD5}"/>
          </ac:spMkLst>
        </pc:spChg>
        <pc:spChg chg="mod">
          <ac:chgData name="Biagio BOI" userId="5d6ea920-c727-4d79-9131-2fed32e19764" providerId="ADAL" clId="{E8F091B9-3C74-7D4D-83DA-FB37D03D5949}" dt="2024-03-20T07:25:12.771" v="30" actId="1076"/>
          <ac:spMkLst>
            <pc:docMk/>
            <pc:sldMk cId="1902636142" sldId="400"/>
            <ac:spMk id="86" creationId="{D3F74698-7390-8782-343E-0CBE37B33A4A}"/>
          </ac:spMkLst>
        </pc:spChg>
        <pc:spChg chg="del">
          <ac:chgData name="Biagio BOI" userId="5d6ea920-c727-4d79-9131-2fed32e19764" providerId="ADAL" clId="{E8F091B9-3C74-7D4D-83DA-FB37D03D5949}" dt="2024-03-20T07:19:54.776" v="0" actId="478"/>
          <ac:spMkLst>
            <pc:docMk/>
            <pc:sldMk cId="1902636142" sldId="400"/>
            <ac:spMk id="93" creationId="{524C4286-6987-4493-276A-E7AD46266A8E}"/>
          </ac:spMkLst>
        </pc:spChg>
        <pc:grpChg chg="mod">
          <ac:chgData name="Biagio BOI" userId="5d6ea920-c727-4d79-9131-2fed32e19764" providerId="ADAL" clId="{E8F091B9-3C74-7D4D-83DA-FB37D03D5949}" dt="2024-03-20T07:25:12.771" v="30" actId="1076"/>
          <ac:grpSpMkLst>
            <pc:docMk/>
            <pc:sldMk cId="1902636142" sldId="400"/>
            <ac:grpSpMk id="4" creationId="{1577D3B0-9481-E24D-CF53-B4539106CFE1}"/>
          </ac:grpSpMkLst>
        </pc:grpChg>
        <pc:grpChg chg="mod">
          <ac:chgData name="Biagio BOI" userId="5d6ea920-c727-4d79-9131-2fed32e19764" providerId="ADAL" clId="{E8F091B9-3C74-7D4D-83DA-FB37D03D5949}" dt="2024-03-20T07:25:12.771" v="30" actId="1076"/>
          <ac:grpSpMkLst>
            <pc:docMk/>
            <pc:sldMk cId="1902636142" sldId="400"/>
            <ac:grpSpMk id="73" creationId="{BA8EDCA9-745B-9AF1-03F7-269FFC1A80FB}"/>
          </ac:grpSpMkLst>
        </pc:grpChg>
        <pc:grpChg chg="del">
          <ac:chgData name="Biagio BOI" userId="5d6ea920-c727-4d79-9131-2fed32e19764" providerId="ADAL" clId="{E8F091B9-3C74-7D4D-83DA-FB37D03D5949}" dt="2024-03-20T07:19:54.776" v="0" actId="478"/>
          <ac:grpSpMkLst>
            <pc:docMk/>
            <pc:sldMk cId="1902636142" sldId="400"/>
            <ac:grpSpMk id="95" creationId="{5A785DDB-2A21-6947-288C-B7C309B32351}"/>
          </ac:grpSpMkLst>
        </pc:grpChg>
        <pc:picChg chg="add mod">
          <ac:chgData name="Biagio BOI" userId="5d6ea920-c727-4d79-9131-2fed32e19764" providerId="ADAL" clId="{E8F091B9-3C74-7D4D-83DA-FB37D03D5949}" dt="2024-03-20T07:25:32.908" v="36" actId="1076"/>
          <ac:picMkLst>
            <pc:docMk/>
            <pc:sldMk cId="1902636142" sldId="400"/>
            <ac:picMk id="3" creationId="{EF226C57-7B8A-41DF-9D0E-FA7CB1AD84ED}"/>
          </ac:picMkLst>
        </pc:picChg>
        <pc:picChg chg="mod">
          <ac:chgData name="Biagio BOI" userId="5d6ea920-c727-4d79-9131-2fed32e19764" providerId="ADAL" clId="{E8F091B9-3C74-7D4D-83DA-FB37D03D5949}" dt="2024-03-20T07:25:12.771" v="30" actId="1076"/>
          <ac:picMkLst>
            <pc:docMk/>
            <pc:sldMk cId="1902636142" sldId="400"/>
            <ac:picMk id="10" creationId="{8950D346-931D-2B7D-59D1-A940EFDEC5BF}"/>
          </ac:picMkLst>
        </pc:picChg>
        <pc:picChg chg="mod">
          <ac:chgData name="Biagio BOI" userId="5d6ea920-c727-4d79-9131-2fed32e19764" providerId="ADAL" clId="{E8F091B9-3C74-7D4D-83DA-FB37D03D5949}" dt="2024-03-20T07:25:12.771" v="30" actId="1076"/>
          <ac:picMkLst>
            <pc:docMk/>
            <pc:sldMk cId="1902636142" sldId="400"/>
            <ac:picMk id="11" creationId="{54EB86EC-E5A0-0C42-12DC-B2DB6315D129}"/>
          </ac:picMkLst>
        </pc:picChg>
        <pc:picChg chg="add mod">
          <ac:chgData name="Biagio BOI" userId="5d6ea920-c727-4d79-9131-2fed32e19764" providerId="ADAL" clId="{E8F091B9-3C74-7D4D-83DA-FB37D03D5949}" dt="2024-03-20T07:25:31.348" v="35" actId="1076"/>
          <ac:picMkLst>
            <pc:docMk/>
            <pc:sldMk cId="1902636142" sldId="400"/>
            <ac:picMk id="12" creationId="{B3329CB6-5DFC-E106-29AD-AA6F23B827AC}"/>
          </ac:picMkLst>
        </pc:picChg>
        <pc:picChg chg="del">
          <ac:chgData name="Biagio BOI" userId="5d6ea920-c727-4d79-9131-2fed32e19764" providerId="ADAL" clId="{E8F091B9-3C74-7D4D-83DA-FB37D03D5949}" dt="2024-03-20T07:23:26.676" v="7" actId="478"/>
          <ac:picMkLst>
            <pc:docMk/>
            <pc:sldMk cId="1902636142" sldId="400"/>
            <ac:picMk id="4098" creationId="{C6074344-6BC8-E08C-EF76-671A1F12E40A}"/>
          </ac:picMkLst>
        </pc:picChg>
        <pc:cxnChg chg="mod">
          <ac:chgData name="Biagio BOI" userId="5d6ea920-c727-4d79-9131-2fed32e19764" providerId="ADAL" clId="{E8F091B9-3C74-7D4D-83DA-FB37D03D5949}" dt="2024-03-20T07:25:12.771" v="30" actId="1076"/>
          <ac:cxnSpMkLst>
            <pc:docMk/>
            <pc:sldMk cId="1902636142" sldId="400"/>
            <ac:cxnSpMk id="100" creationId="{E7D24C31-4545-4053-816A-114B1526E471}"/>
          </ac:cxnSpMkLst>
        </pc:cxnChg>
        <pc:cxnChg chg="del mod">
          <ac:chgData name="Biagio BOI" userId="5d6ea920-c727-4d79-9131-2fed32e19764" providerId="ADAL" clId="{E8F091B9-3C74-7D4D-83DA-FB37D03D5949}" dt="2024-03-20T07:19:54.776" v="0" actId="478"/>
          <ac:cxnSpMkLst>
            <pc:docMk/>
            <pc:sldMk cId="1902636142" sldId="400"/>
            <ac:cxnSpMk id="101" creationId="{E8CBA400-C47D-46D6-61E8-DB585C154F66}"/>
          </ac:cxnSpMkLst>
        </pc:cxnChg>
      </pc:sldChg>
      <pc:sldChg chg="modSp del mod">
        <pc:chgData name="Biagio BOI" userId="5d6ea920-c727-4d79-9131-2fed32e19764" providerId="ADAL" clId="{E8F091B9-3C74-7D4D-83DA-FB37D03D5949}" dt="2024-03-20T07:32:45.271" v="177" actId="2696"/>
        <pc:sldMkLst>
          <pc:docMk/>
          <pc:sldMk cId="1607869487" sldId="403"/>
        </pc:sldMkLst>
        <pc:spChg chg="mod">
          <ac:chgData name="Biagio BOI" userId="5d6ea920-c727-4d79-9131-2fed32e19764" providerId="ADAL" clId="{E8F091B9-3C74-7D4D-83DA-FB37D03D5949}" dt="2024-03-20T07:32:34.424" v="176" actId="108"/>
          <ac:spMkLst>
            <pc:docMk/>
            <pc:sldMk cId="1607869487" sldId="403"/>
            <ac:spMk id="20" creationId="{1C90F019-8C1E-70B9-2E56-EE4CB654C0A6}"/>
          </ac:spMkLst>
        </pc:spChg>
        <pc:grpChg chg="mod">
          <ac:chgData name="Biagio BOI" userId="5d6ea920-c727-4d79-9131-2fed32e19764" providerId="ADAL" clId="{E8F091B9-3C74-7D4D-83DA-FB37D03D5949}" dt="2024-03-20T07:32:28.020" v="175" actId="1076"/>
          <ac:grpSpMkLst>
            <pc:docMk/>
            <pc:sldMk cId="1607869487" sldId="403"/>
            <ac:grpSpMk id="21" creationId="{0022A121-76A9-6D38-C801-7054BF5E5DFE}"/>
          </ac:grpSpMkLst>
        </pc:grpChg>
      </pc:sldChg>
      <pc:sldChg chg="modSp mod modNotesTx">
        <pc:chgData name="Biagio BOI" userId="5d6ea920-c727-4d79-9131-2fed32e19764" providerId="ADAL" clId="{E8F091B9-3C74-7D4D-83DA-FB37D03D5949}" dt="2024-03-20T07:33:48.360" v="193" actId="20577"/>
        <pc:sldMkLst>
          <pc:docMk/>
          <pc:sldMk cId="1414199764" sldId="404"/>
        </pc:sldMkLst>
        <pc:spChg chg="mod">
          <ac:chgData name="Biagio BOI" userId="5d6ea920-c727-4d79-9131-2fed32e19764" providerId="ADAL" clId="{E8F091B9-3C74-7D4D-83DA-FB37D03D5949}" dt="2024-03-20T07:33:30.315" v="189" actId="108"/>
          <ac:spMkLst>
            <pc:docMk/>
            <pc:sldMk cId="1414199764" sldId="404"/>
            <ac:spMk id="5" creationId="{DE2DE59B-E4C9-CB08-1E0D-2640E2826A09}"/>
          </ac:spMkLst>
        </pc:spChg>
        <pc:spChg chg="mod">
          <ac:chgData name="Biagio BOI" userId="5d6ea920-c727-4d79-9131-2fed32e19764" providerId="ADAL" clId="{E8F091B9-3C74-7D4D-83DA-FB37D03D5949}" dt="2024-03-20T07:33:39.553" v="192" actId="1076"/>
          <ac:spMkLst>
            <pc:docMk/>
            <pc:sldMk cId="1414199764" sldId="404"/>
            <ac:spMk id="9" creationId="{8E4D138B-537D-2FFB-155F-00ADF6628936}"/>
          </ac:spMkLst>
        </pc:spChg>
        <pc:spChg chg="mod">
          <ac:chgData name="Biagio BOI" userId="5d6ea920-c727-4d79-9131-2fed32e19764" providerId="ADAL" clId="{E8F091B9-3C74-7D4D-83DA-FB37D03D5949}" dt="2024-03-20T07:33:12.602" v="184" actId="1076"/>
          <ac:spMkLst>
            <pc:docMk/>
            <pc:sldMk cId="1414199764" sldId="404"/>
            <ac:spMk id="10" creationId="{43D5350C-9723-26B7-3AA3-C9E9EFEEA36F}"/>
          </ac:spMkLst>
        </pc:spChg>
        <pc:spChg chg="mod">
          <ac:chgData name="Biagio BOI" userId="5d6ea920-c727-4d79-9131-2fed32e19764" providerId="ADAL" clId="{E8F091B9-3C74-7D4D-83DA-FB37D03D5949}" dt="2024-03-20T07:33:06.857" v="182"/>
          <ac:spMkLst>
            <pc:docMk/>
            <pc:sldMk cId="1414199764" sldId="404"/>
            <ac:spMk id="11" creationId="{1436BD75-BF0B-C415-D448-483635D2B801}"/>
          </ac:spMkLst>
        </pc:spChg>
        <pc:grpChg chg="mod">
          <ac:chgData name="Biagio BOI" userId="5d6ea920-c727-4d79-9131-2fed32e19764" providerId="ADAL" clId="{E8F091B9-3C74-7D4D-83DA-FB37D03D5949}" dt="2024-03-20T07:33:36.541" v="191" actId="1076"/>
          <ac:grpSpMkLst>
            <pc:docMk/>
            <pc:sldMk cId="1414199764" sldId="404"/>
            <ac:grpSpMk id="6" creationId="{C7CACC60-0478-31BF-8176-3356E7868743}"/>
          </ac:grpSpMkLst>
        </pc:grpChg>
        <pc:grpChg chg="mod">
          <ac:chgData name="Biagio BOI" userId="5d6ea920-c727-4d79-9131-2fed32e19764" providerId="ADAL" clId="{E8F091B9-3C74-7D4D-83DA-FB37D03D5949}" dt="2024-03-20T07:33:17.648" v="185" actId="1076"/>
          <ac:grpSpMkLst>
            <pc:docMk/>
            <pc:sldMk cId="1414199764" sldId="404"/>
            <ac:grpSpMk id="12" creationId="{B60625DF-E753-E1C2-FC26-E2BD334B809F}"/>
          </ac:grpSpMkLst>
        </pc:grpChg>
      </pc:sldChg>
      <pc:sldChg chg="addSp delSp modSp mod">
        <pc:chgData name="Biagio BOI" userId="5d6ea920-c727-4d79-9131-2fed32e19764" providerId="ADAL" clId="{E8F091B9-3C74-7D4D-83DA-FB37D03D5949}" dt="2024-03-20T08:08:23.523" v="1154" actId="1076"/>
        <pc:sldMkLst>
          <pc:docMk/>
          <pc:sldMk cId="1223410057" sldId="405"/>
        </pc:sldMkLst>
        <pc:spChg chg="mod">
          <ac:chgData name="Biagio BOI" userId="5d6ea920-c727-4d79-9131-2fed32e19764" providerId="ADAL" clId="{E8F091B9-3C74-7D4D-83DA-FB37D03D5949}" dt="2024-03-20T08:08:23.523" v="1154" actId="1076"/>
          <ac:spMkLst>
            <pc:docMk/>
            <pc:sldMk cId="1223410057" sldId="405"/>
            <ac:spMk id="9" creationId="{8E4D138B-537D-2FFB-155F-00ADF6628936}"/>
          </ac:spMkLst>
        </pc:spChg>
        <pc:spChg chg="mod">
          <ac:chgData name="Biagio BOI" userId="5d6ea920-c727-4d79-9131-2fed32e19764" providerId="ADAL" clId="{E8F091B9-3C74-7D4D-83DA-FB37D03D5949}" dt="2024-03-20T08:08:20.152" v="1153"/>
          <ac:spMkLst>
            <pc:docMk/>
            <pc:sldMk cId="1223410057" sldId="405"/>
            <ac:spMk id="13" creationId="{8A65CDC6-865A-D5F5-1BF7-2C54CD989F4B}"/>
          </ac:spMkLst>
        </pc:spChg>
        <pc:spChg chg="mod">
          <ac:chgData name="Biagio BOI" userId="5d6ea920-c727-4d79-9131-2fed32e19764" providerId="ADAL" clId="{E8F091B9-3C74-7D4D-83DA-FB37D03D5949}" dt="2024-03-20T08:08:20.152" v="1153"/>
          <ac:spMkLst>
            <pc:docMk/>
            <pc:sldMk cId="1223410057" sldId="405"/>
            <ac:spMk id="14" creationId="{18ACCF33-6A43-EF0A-C652-76CEFE057E17}"/>
          </ac:spMkLst>
        </pc:spChg>
        <pc:grpChg chg="add mod">
          <ac:chgData name="Biagio BOI" userId="5d6ea920-c727-4d79-9131-2fed32e19764" providerId="ADAL" clId="{E8F091B9-3C74-7D4D-83DA-FB37D03D5949}" dt="2024-03-20T08:08:20.152" v="1153"/>
          <ac:grpSpMkLst>
            <pc:docMk/>
            <pc:sldMk cId="1223410057" sldId="405"/>
            <ac:grpSpMk id="3" creationId="{1475BA6D-089D-1BFE-C891-F0C9AA061376}"/>
          </ac:grpSpMkLst>
        </pc:grpChg>
        <pc:grpChg chg="del">
          <ac:chgData name="Biagio BOI" userId="5d6ea920-c727-4d79-9131-2fed32e19764" providerId="ADAL" clId="{E8F091B9-3C74-7D4D-83DA-FB37D03D5949}" dt="2024-03-20T08:08:19.925" v="1152" actId="478"/>
          <ac:grpSpMkLst>
            <pc:docMk/>
            <pc:sldMk cId="1223410057" sldId="405"/>
            <ac:grpSpMk id="12" creationId="{3779543A-DF69-5252-B894-D26FE9850608}"/>
          </ac:grpSpMkLst>
        </pc:grpChg>
      </pc:sldChg>
      <pc:sldChg chg="modSp mod">
        <pc:chgData name="Biagio BOI" userId="5d6ea920-c727-4d79-9131-2fed32e19764" providerId="ADAL" clId="{E8F091B9-3C74-7D4D-83DA-FB37D03D5949}" dt="2024-03-20T08:07:00.920" v="1143" actId="1035"/>
        <pc:sldMkLst>
          <pc:docMk/>
          <pc:sldMk cId="3473310255" sldId="406"/>
        </pc:sldMkLst>
        <pc:spChg chg="mod">
          <ac:chgData name="Biagio BOI" userId="5d6ea920-c727-4d79-9131-2fed32e19764" providerId="ADAL" clId="{E8F091B9-3C74-7D4D-83DA-FB37D03D5949}" dt="2024-03-20T08:06:52.223" v="1114" actId="14100"/>
          <ac:spMkLst>
            <pc:docMk/>
            <pc:sldMk cId="3473310255" sldId="406"/>
            <ac:spMk id="14" creationId="{A16CC818-864B-A3D2-AFB0-0BF0FFE59295}"/>
          </ac:spMkLst>
        </pc:spChg>
        <pc:spChg chg="mod">
          <ac:chgData name="Biagio BOI" userId="5d6ea920-c727-4d79-9131-2fed32e19764" providerId="ADAL" clId="{E8F091B9-3C74-7D4D-83DA-FB37D03D5949}" dt="2024-03-20T08:06:48.524" v="1113" actId="403"/>
          <ac:spMkLst>
            <pc:docMk/>
            <pc:sldMk cId="3473310255" sldId="406"/>
            <ac:spMk id="15" creationId="{8F7609BA-810B-1A79-AE61-FAA6D0164D18}"/>
          </ac:spMkLst>
        </pc:spChg>
        <pc:spChg chg="mod">
          <ac:chgData name="Biagio BOI" userId="5d6ea920-c727-4d79-9131-2fed32e19764" providerId="ADAL" clId="{E8F091B9-3C74-7D4D-83DA-FB37D03D5949}" dt="2024-03-20T08:06:31.375" v="1109" actId="1076"/>
          <ac:spMkLst>
            <pc:docMk/>
            <pc:sldMk cId="3473310255" sldId="406"/>
            <ac:spMk id="36" creationId="{F04EFB0D-34A2-E112-D553-9A61230E335B}"/>
          </ac:spMkLst>
        </pc:spChg>
        <pc:spChg chg="mod">
          <ac:chgData name="Biagio BOI" userId="5d6ea920-c727-4d79-9131-2fed32e19764" providerId="ADAL" clId="{E8F091B9-3C74-7D4D-83DA-FB37D03D5949}" dt="2024-03-20T08:05:23.715" v="1070" actId="20577"/>
          <ac:spMkLst>
            <pc:docMk/>
            <pc:sldMk cId="3473310255" sldId="406"/>
            <ac:spMk id="37" creationId="{4DBDB8B5-9F31-F53E-0332-40183180C0F4}"/>
          </ac:spMkLst>
        </pc:spChg>
        <pc:spChg chg="mod">
          <ac:chgData name="Biagio BOI" userId="5d6ea920-c727-4d79-9131-2fed32e19764" providerId="ADAL" clId="{E8F091B9-3C74-7D4D-83DA-FB37D03D5949}" dt="2024-03-20T08:05:10.359" v="1065" actId="14100"/>
          <ac:spMkLst>
            <pc:docMk/>
            <pc:sldMk cId="3473310255" sldId="406"/>
            <ac:spMk id="41" creationId="{D83D849B-FDD6-8970-2A51-56B0B85AD497}"/>
          </ac:spMkLst>
        </pc:spChg>
        <pc:spChg chg="mod">
          <ac:chgData name="Biagio BOI" userId="5d6ea920-c727-4d79-9131-2fed32e19764" providerId="ADAL" clId="{E8F091B9-3C74-7D4D-83DA-FB37D03D5949}" dt="2024-03-20T08:05:55.621" v="1097" actId="1076"/>
          <ac:spMkLst>
            <pc:docMk/>
            <pc:sldMk cId="3473310255" sldId="406"/>
            <ac:spMk id="53" creationId="{FB1E2B2B-152A-6C65-919B-9866F27E74CF}"/>
          </ac:spMkLst>
        </pc:spChg>
        <pc:spChg chg="mod">
          <ac:chgData name="Biagio BOI" userId="5d6ea920-c727-4d79-9131-2fed32e19764" providerId="ADAL" clId="{E8F091B9-3C74-7D4D-83DA-FB37D03D5949}" dt="2024-03-20T08:05:48.046" v="1087" actId="1076"/>
          <ac:spMkLst>
            <pc:docMk/>
            <pc:sldMk cId="3473310255" sldId="406"/>
            <ac:spMk id="60" creationId="{168AE156-0399-EA19-9D17-226F6A47CF6D}"/>
          </ac:spMkLst>
        </pc:spChg>
        <pc:grpChg chg="mod">
          <ac:chgData name="Biagio BOI" userId="5d6ea920-c727-4d79-9131-2fed32e19764" providerId="ADAL" clId="{E8F091B9-3C74-7D4D-83DA-FB37D03D5949}" dt="2024-03-20T08:06:27.384" v="1108" actId="1076"/>
          <ac:grpSpMkLst>
            <pc:docMk/>
            <pc:sldMk cId="3473310255" sldId="406"/>
            <ac:grpSpMk id="8" creationId="{3779543A-DF69-5252-B894-D26FE9850608}"/>
          </ac:grpSpMkLst>
        </pc:grpChg>
        <pc:grpChg chg="mod">
          <ac:chgData name="Biagio BOI" userId="5d6ea920-c727-4d79-9131-2fed32e19764" providerId="ADAL" clId="{E8F091B9-3C74-7D4D-83DA-FB37D03D5949}" dt="2024-03-20T08:07:00.920" v="1143" actId="1035"/>
          <ac:grpSpMkLst>
            <pc:docMk/>
            <pc:sldMk cId="3473310255" sldId="406"/>
            <ac:grpSpMk id="38" creationId="{50B55565-6797-9994-BA70-8BC764F6F336}"/>
          </ac:grpSpMkLst>
        </pc:grpChg>
        <pc:grpChg chg="mod">
          <ac:chgData name="Biagio BOI" userId="5d6ea920-c727-4d79-9131-2fed32e19764" providerId="ADAL" clId="{E8F091B9-3C74-7D4D-83DA-FB37D03D5949}" dt="2024-03-20T08:07:00.920" v="1143" actId="1035"/>
          <ac:grpSpMkLst>
            <pc:docMk/>
            <pc:sldMk cId="3473310255" sldId="406"/>
            <ac:grpSpMk id="42" creationId="{992B22E8-D206-B537-EC6A-023A84217666}"/>
          </ac:grpSpMkLst>
        </pc:grpChg>
        <pc:grpChg chg="mod">
          <ac:chgData name="Biagio BOI" userId="5d6ea920-c727-4d79-9131-2fed32e19764" providerId="ADAL" clId="{E8F091B9-3C74-7D4D-83DA-FB37D03D5949}" dt="2024-03-20T08:07:00.920" v="1143" actId="1035"/>
          <ac:grpSpMkLst>
            <pc:docMk/>
            <pc:sldMk cId="3473310255" sldId="406"/>
            <ac:grpSpMk id="51" creationId="{71DB1779-90B0-9009-EEF5-61206B912E58}"/>
          </ac:grpSpMkLst>
        </pc:grpChg>
        <pc:grpChg chg="mod">
          <ac:chgData name="Biagio BOI" userId="5d6ea920-c727-4d79-9131-2fed32e19764" providerId="ADAL" clId="{E8F091B9-3C74-7D4D-83DA-FB37D03D5949}" dt="2024-03-20T08:07:00.920" v="1143" actId="1035"/>
          <ac:grpSpMkLst>
            <pc:docMk/>
            <pc:sldMk cId="3473310255" sldId="406"/>
            <ac:grpSpMk id="58" creationId="{C07B856C-D2B2-C451-74F8-85676F8F151C}"/>
          </ac:grpSpMkLst>
        </pc:grpChg>
        <pc:cxnChg chg="mod">
          <ac:chgData name="Biagio BOI" userId="5d6ea920-c727-4d79-9131-2fed32e19764" providerId="ADAL" clId="{E8F091B9-3C74-7D4D-83DA-FB37D03D5949}" dt="2024-03-20T08:07:00.920" v="1143" actId="1035"/>
          <ac:cxnSpMkLst>
            <pc:docMk/>
            <pc:sldMk cId="3473310255" sldId="406"/>
            <ac:cxnSpMk id="44" creationId="{37614F7D-6E72-A531-B48F-45F0961CC424}"/>
          </ac:cxnSpMkLst>
        </pc:cxnChg>
        <pc:cxnChg chg="mod">
          <ac:chgData name="Biagio BOI" userId="5d6ea920-c727-4d79-9131-2fed32e19764" providerId="ADAL" clId="{E8F091B9-3C74-7D4D-83DA-FB37D03D5949}" dt="2024-03-20T08:07:00.920" v="1143" actId="1035"/>
          <ac:cxnSpMkLst>
            <pc:docMk/>
            <pc:sldMk cId="3473310255" sldId="406"/>
            <ac:cxnSpMk id="46" creationId="{B3769B87-2F85-17C0-54A5-7DF245B6FDAC}"/>
          </ac:cxnSpMkLst>
        </pc:cxnChg>
        <pc:cxnChg chg="mod">
          <ac:chgData name="Biagio BOI" userId="5d6ea920-c727-4d79-9131-2fed32e19764" providerId="ADAL" clId="{E8F091B9-3C74-7D4D-83DA-FB37D03D5949}" dt="2024-03-20T08:07:00.920" v="1143" actId="1035"/>
          <ac:cxnSpMkLst>
            <pc:docMk/>
            <pc:sldMk cId="3473310255" sldId="406"/>
            <ac:cxnSpMk id="54" creationId="{FC9D8ED2-A312-2CBA-36C8-4F35AF74E807}"/>
          </ac:cxnSpMkLst>
        </pc:cxnChg>
      </pc:sldChg>
      <pc:sldChg chg="modSp mod">
        <pc:chgData name="Biagio BOI" userId="5d6ea920-c727-4d79-9131-2fed32e19764" providerId="ADAL" clId="{E8F091B9-3C74-7D4D-83DA-FB37D03D5949}" dt="2024-03-20T07:32:14.362" v="173" actId="122"/>
        <pc:sldMkLst>
          <pc:docMk/>
          <pc:sldMk cId="2845813505" sldId="407"/>
        </pc:sldMkLst>
        <pc:spChg chg="mod">
          <ac:chgData name="Biagio BOI" userId="5d6ea920-c727-4d79-9131-2fed32e19764" providerId="ADAL" clId="{E8F091B9-3C74-7D4D-83DA-FB37D03D5949}" dt="2024-03-20T07:31:18.220" v="158" actId="122"/>
          <ac:spMkLst>
            <pc:docMk/>
            <pc:sldMk cId="2845813505" sldId="407"/>
            <ac:spMk id="5" creationId="{EDE68770-90F6-784F-B24B-F89DC6B942E4}"/>
          </ac:spMkLst>
        </pc:spChg>
        <pc:spChg chg="mod">
          <ac:chgData name="Biagio BOI" userId="5d6ea920-c727-4d79-9131-2fed32e19764" providerId="ADAL" clId="{E8F091B9-3C74-7D4D-83DA-FB37D03D5949}" dt="2024-03-20T07:31:30.515" v="162" actId="20577"/>
          <ac:spMkLst>
            <pc:docMk/>
            <pc:sldMk cId="2845813505" sldId="407"/>
            <ac:spMk id="6" creationId="{1A0CB204-5E5E-874E-4B42-E101AB087958}"/>
          </ac:spMkLst>
        </pc:spChg>
        <pc:spChg chg="mod">
          <ac:chgData name="Biagio BOI" userId="5d6ea920-c727-4d79-9131-2fed32e19764" providerId="ADAL" clId="{E8F091B9-3C74-7D4D-83DA-FB37D03D5949}" dt="2024-03-20T07:31:33.595" v="163" actId="113"/>
          <ac:spMkLst>
            <pc:docMk/>
            <pc:sldMk cId="2845813505" sldId="407"/>
            <ac:spMk id="9" creationId="{951BCD24-F99C-A435-5688-CAD98B58E5BC}"/>
          </ac:spMkLst>
        </pc:spChg>
        <pc:spChg chg="mod">
          <ac:chgData name="Biagio BOI" userId="5d6ea920-c727-4d79-9131-2fed32e19764" providerId="ADAL" clId="{E8F091B9-3C74-7D4D-83DA-FB37D03D5949}" dt="2024-03-20T07:32:14.362" v="173" actId="122"/>
          <ac:spMkLst>
            <pc:docMk/>
            <pc:sldMk cId="2845813505" sldId="407"/>
            <ac:spMk id="11" creationId="{615D946A-2889-9913-028C-91F1C4092D17}"/>
          </ac:spMkLst>
        </pc:spChg>
        <pc:spChg chg="mod">
          <ac:chgData name="Biagio BOI" userId="5d6ea920-c727-4d79-9131-2fed32e19764" providerId="ADAL" clId="{E8F091B9-3C74-7D4D-83DA-FB37D03D5949}" dt="2024-03-20T07:32:03.268" v="172" actId="1076"/>
          <ac:spMkLst>
            <pc:docMk/>
            <pc:sldMk cId="2845813505" sldId="407"/>
            <ac:spMk id="12" creationId="{E194FC71-BF6E-AB11-3398-8B74157232D2}"/>
          </ac:spMkLst>
        </pc:spChg>
        <pc:grpChg chg="mod">
          <ac:chgData name="Biagio BOI" userId="5d6ea920-c727-4d79-9131-2fed32e19764" providerId="ADAL" clId="{E8F091B9-3C74-7D4D-83DA-FB37D03D5949}" dt="2024-03-20T07:31:24.437" v="159" actId="14100"/>
          <ac:grpSpMkLst>
            <pc:docMk/>
            <pc:sldMk cId="2845813505" sldId="407"/>
            <ac:grpSpMk id="3" creationId="{B1284BC5-FBE2-BC27-E851-01D65C5275E2}"/>
          </ac:grpSpMkLst>
        </pc:grpChg>
        <pc:grpChg chg="mod">
          <ac:chgData name="Biagio BOI" userId="5d6ea920-c727-4d79-9131-2fed32e19764" providerId="ADAL" clId="{E8F091B9-3C74-7D4D-83DA-FB37D03D5949}" dt="2024-03-20T07:31:59.935" v="171" actId="1076"/>
          <ac:grpSpMkLst>
            <pc:docMk/>
            <pc:sldMk cId="2845813505" sldId="407"/>
            <ac:grpSpMk id="8" creationId="{B186B93B-38AA-A902-A0C4-BB175703CED9}"/>
          </ac:grpSpMkLst>
        </pc:grpChg>
      </pc:sldChg>
      <pc:sldChg chg="modSp mod">
        <pc:chgData name="Biagio BOI" userId="5d6ea920-c727-4d79-9131-2fed32e19764" providerId="ADAL" clId="{E8F091B9-3C74-7D4D-83DA-FB37D03D5949}" dt="2024-03-20T07:34:15.922" v="195" actId="14100"/>
        <pc:sldMkLst>
          <pc:docMk/>
          <pc:sldMk cId="4184285045" sldId="408"/>
        </pc:sldMkLst>
        <pc:grpChg chg="mod">
          <ac:chgData name="Biagio BOI" userId="5d6ea920-c727-4d79-9131-2fed32e19764" providerId="ADAL" clId="{E8F091B9-3C74-7D4D-83DA-FB37D03D5949}" dt="2024-03-20T07:34:15.922" v="195" actId="14100"/>
          <ac:grpSpMkLst>
            <pc:docMk/>
            <pc:sldMk cId="4184285045" sldId="408"/>
            <ac:grpSpMk id="76" creationId="{692067D5-4FC1-2B56-921C-0E9280582221}"/>
          </ac:grpSpMkLst>
        </pc:grpChg>
      </pc:sldChg>
      <pc:sldChg chg="modSp mod">
        <pc:chgData name="Biagio BOI" userId="5d6ea920-c727-4d79-9131-2fed32e19764" providerId="ADAL" clId="{E8F091B9-3C74-7D4D-83DA-FB37D03D5949}" dt="2024-03-20T08:07:38.660" v="1151" actId="14100"/>
        <pc:sldMkLst>
          <pc:docMk/>
          <pc:sldMk cId="3106199601" sldId="414"/>
        </pc:sldMkLst>
        <pc:spChg chg="mod">
          <ac:chgData name="Biagio BOI" userId="5d6ea920-c727-4d79-9131-2fed32e19764" providerId="ADAL" clId="{E8F091B9-3C74-7D4D-83DA-FB37D03D5949}" dt="2024-03-20T08:07:26.451" v="1148" actId="1076"/>
          <ac:spMkLst>
            <pc:docMk/>
            <pc:sldMk cId="3106199601" sldId="414"/>
            <ac:spMk id="9" creationId="{8E4D138B-537D-2FFB-155F-00ADF6628936}"/>
          </ac:spMkLst>
        </pc:spChg>
        <pc:spChg chg="mod">
          <ac:chgData name="Biagio BOI" userId="5d6ea920-c727-4d79-9131-2fed32e19764" providerId="ADAL" clId="{E8F091B9-3C74-7D4D-83DA-FB37D03D5949}" dt="2024-03-20T08:07:33.898" v="1150" actId="108"/>
          <ac:spMkLst>
            <pc:docMk/>
            <pc:sldMk cId="3106199601" sldId="414"/>
            <ac:spMk id="10" creationId="{8F7609BA-810B-1A79-AE61-FAA6D0164D18}"/>
          </ac:spMkLst>
        </pc:spChg>
        <pc:spChg chg="mod">
          <ac:chgData name="Biagio BOI" userId="5d6ea920-c727-4d79-9131-2fed32e19764" providerId="ADAL" clId="{E8F091B9-3C74-7D4D-83DA-FB37D03D5949}" dt="2024-03-20T08:07:28.433" v="1149" actId="1076"/>
          <ac:spMkLst>
            <pc:docMk/>
            <pc:sldMk cId="3106199601" sldId="414"/>
            <ac:spMk id="15" creationId="{F989EF13-9FC1-6BA8-1187-48E6627F5A0E}"/>
          </ac:spMkLst>
        </pc:spChg>
        <pc:grpChg chg="mod">
          <ac:chgData name="Biagio BOI" userId="5d6ea920-c727-4d79-9131-2fed32e19764" providerId="ADAL" clId="{E8F091B9-3C74-7D4D-83DA-FB37D03D5949}" dt="2024-03-20T08:07:38.660" v="1151" actId="14100"/>
          <ac:grpSpMkLst>
            <pc:docMk/>
            <pc:sldMk cId="3106199601" sldId="414"/>
            <ac:grpSpMk id="12" creationId="{3779543A-DF69-5252-B894-D26FE9850608}"/>
          </ac:grpSpMkLst>
        </pc:grpChg>
      </pc:sldChg>
      <pc:sldChg chg="addSp delSp modSp mod">
        <pc:chgData name="Biagio BOI" userId="5d6ea920-c727-4d79-9131-2fed32e19764" providerId="ADAL" clId="{E8F091B9-3C74-7D4D-83DA-FB37D03D5949}" dt="2024-03-20T08:08:34.655" v="1156"/>
        <pc:sldMkLst>
          <pc:docMk/>
          <pc:sldMk cId="3877030633" sldId="415"/>
        </pc:sldMkLst>
        <pc:spChg chg="mod">
          <ac:chgData name="Biagio BOI" userId="5d6ea920-c727-4d79-9131-2fed32e19764" providerId="ADAL" clId="{E8F091B9-3C74-7D4D-83DA-FB37D03D5949}" dt="2024-03-20T08:07:20.419" v="1147" actId="1076"/>
          <ac:spMkLst>
            <pc:docMk/>
            <pc:sldMk cId="3877030633" sldId="415"/>
            <ac:spMk id="9" creationId="{8E4D138B-537D-2FFB-155F-00ADF6628936}"/>
          </ac:spMkLst>
        </pc:spChg>
        <pc:spChg chg="mod">
          <ac:chgData name="Biagio BOI" userId="5d6ea920-c727-4d79-9131-2fed32e19764" providerId="ADAL" clId="{E8F091B9-3C74-7D4D-83DA-FB37D03D5949}" dt="2024-03-20T08:07:09.914" v="1144" actId="108"/>
          <ac:spMkLst>
            <pc:docMk/>
            <pc:sldMk cId="3877030633" sldId="415"/>
            <ac:spMk id="10" creationId="{8F7609BA-810B-1A79-AE61-FAA6D0164D18}"/>
          </ac:spMkLst>
        </pc:spChg>
        <pc:spChg chg="mod">
          <ac:chgData name="Biagio BOI" userId="5d6ea920-c727-4d79-9131-2fed32e19764" providerId="ADAL" clId="{E8F091B9-3C74-7D4D-83DA-FB37D03D5949}" dt="2024-03-20T08:08:34.655" v="1156"/>
          <ac:spMkLst>
            <pc:docMk/>
            <pc:sldMk cId="3877030633" sldId="415"/>
            <ac:spMk id="11" creationId="{15CFA410-34EC-5F79-1E6C-F15A1252DF10}"/>
          </ac:spMkLst>
        </pc:spChg>
        <pc:spChg chg="mod">
          <ac:chgData name="Biagio BOI" userId="5d6ea920-c727-4d79-9131-2fed32e19764" providerId="ADAL" clId="{E8F091B9-3C74-7D4D-83DA-FB37D03D5949}" dt="2024-03-20T08:07:18.868" v="1146" actId="1076"/>
          <ac:spMkLst>
            <pc:docMk/>
            <pc:sldMk cId="3877030633" sldId="415"/>
            <ac:spMk id="15" creationId="{F989EF13-9FC1-6BA8-1187-48E6627F5A0E}"/>
          </ac:spMkLst>
        </pc:spChg>
        <pc:spChg chg="mod">
          <ac:chgData name="Biagio BOI" userId="5d6ea920-c727-4d79-9131-2fed32e19764" providerId="ADAL" clId="{E8F091B9-3C74-7D4D-83DA-FB37D03D5949}" dt="2024-03-20T08:08:34.655" v="1156"/>
          <ac:spMkLst>
            <pc:docMk/>
            <pc:sldMk cId="3877030633" sldId="415"/>
            <ac:spMk id="16" creationId="{74FEF2E3-FB03-06CB-957F-B1443D45727E}"/>
          </ac:spMkLst>
        </pc:spChg>
        <pc:grpChg chg="add mod">
          <ac:chgData name="Biagio BOI" userId="5d6ea920-c727-4d79-9131-2fed32e19764" providerId="ADAL" clId="{E8F091B9-3C74-7D4D-83DA-FB37D03D5949}" dt="2024-03-20T08:08:34.655" v="1156"/>
          <ac:grpSpMkLst>
            <pc:docMk/>
            <pc:sldMk cId="3877030633" sldId="415"/>
            <ac:grpSpMk id="8" creationId="{E9BDDD7F-673D-031B-0F5A-E76F6043F562}"/>
          </ac:grpSpMkLst>
        </pc:grpChg>
        <pc:grpChg chg="del mod">
          <ac:chgData name="Biagio BOI" userId="5d6ea920-c727-4d79-9131-2fed32e19764" providerId="ADAL" clId="{E8F091B9-3C74-7D4D-83DA-FB37D03D5949}" dt="2024-03-20T08:08:32.270" v="1155" actId="478"/>
          <ac:grpSpMkLst>
            <pc:docMk/>
            <pc:sldMk cId="3877030633" sldId="415"/>
            <ac:grpSpMk id="12" creationId="{3779543A-DF69-5252-B894-D26FE9850608}"/>
          </ac:grpSpMkLst>
        </pc:grpChg>
      </pc:sldChg>
      <pc:sldMasterChg chg="modSldLayout">
        <pc:chgData name="Biagio BOI" userId="5d6ea920-c727-4d79-9131-2fed32e19764" providerId="ADAL" clId="{E8F091B9-3C74-7D4D-83DA-FB37D03D5949}" dt="2024-03-21T07:36:58.704" v="1313" actId="1076"/>
        <pc:sldMasterMkLst>
          <pc:docMk/>
          <pc:sldMasterMk cId="0" sldId="2147483680"/>
        </pc:sldMasterMkLst>
        <pc:sldLayoutChg chg="delSp modSp mod">
          <pc:chgData name="Biagio BOI" userId="5d6ea920-c727-4d79-9131-2fed32e19764" providerId="ADAL" clId="{E8F091B9-3C74-7D4D-83DA-FB37D03D5949}" dt="2024-03-21T07:36:58.704" v="1313" actId="1076"/>
          <pc:sldLayoutMkLst>
            <pc:docMk/>
            <pc:sldMasterMk cId="0" sldId="2147483680"/>
            <pc:sldLayoutMk cId="0" sldId="2147483648"/>
          </pc:sldLayoutMkLst>
          <pc:spChg chg="mod">
            <ac:chgData name="Biagio BOI" userId="5d6ea920-c727-4d79-9131-2fed32e19764" providerId="ADAL" clId="{E8F091B9-3C74-7D4D-83DA-FB37D03D5949}" dt="2024-03-21T07:36:49.227" v="1310" actId="1076"/>
            <ac:spMkLst>
              <pc:docMk/>
              <pc:sldMasterMk cId="0" sldId="2147483680"/>
              <pc:sldLayoutMk cId="0" sldId="2147483648"/>
              <ac:spMk id="4" creationId="{9924F62F-76EB-A2B2-2615-07E1D4A4A50C}"/>
            </ac:spMkLst>
          </pc:spChg>
          <pc:spChg chg="del">
            <ac:chgData name="Biagio BOI" userId="5d6ea920-c727-4d79-9131-2fed32e19764" providerId="ADAL" clId="{E8F091B9-3C74-7D4D-83DA-FB37D03D5949}" dt="2024-03-20T13:40:17.202" v="1259" actId="478"/>
            <ac:spMkLst>
              <pc:docMk/>
              <pc:sldMasterMk cId="0" sldId="2147483680"/>
              <pc:sldLayoutMk cId="0" sldId="2147483648"/>
              <ac:spMk id="25" creationId="{00000000-0000-0000-0000-000000000000}"/>
            </ac:spMkLst>
          </pc:spChg>
          <pc:spChg chg="del">
            <ac:chgData name="Biagio BOI" userId="5d6ea920-c727-4d79-9131-2fed32e19764" providerId="ADAL" clId="{E8F091B9-3C74-7D4D-83DA-FB37D03D5949}" dt="2024-03-20T13:40:14.927" v="1257" actId="478"/>
            <ac:spMkLst>
              <pc:docMk/>
              <pc:sldMasterMk cId="0" sldId="2147483680"/>
              <pc:sldLayoutMk cId="0" sldId="2147483648"/>
              <ac:spMk id="26" creationId="{00000000-0000-0000-0000-000000000000}"/>
            </ac:spMkLst>
          </pc:spChg>
          <pc:spChg chg="del">
            <ac:chgData name="Biagio BOI" userId="5d6ea920-c727-4d79-9131-2fed32e19764" providerId="ADAL" clId="{E8F091B9-3C74-7D4D-83DA-FB37D03D5949}" dt="2024-03-20T13:40:16.306" v="1258" actId="478"/>
            <ac:spMkLst>
              <pc:docMk/>
              <pc:sldMasterMk cId="0" sldId="2147483680"/>
              <pc:sldLayoutMk cId="0" sldId="2147483648"/>
              <ac:spMk id="27" creationId="{00000000-0000-0000-0000-000000000000}"/>
            </ac:spMkLst>
          </pc:spChg>
          <pc:spChg chg="del">
            <ac:chgData name="Biagio BOI" userId="5d6ea920-c727-4d79-9131-2fed32e19764" providerId="ADAL" clId="{E8F091B9-3C74-7D4D-83DA-FB37D03D5949}" dt="2024-03-20T13:40:20.324" v="1262" actId="478"/>
            <ac:spMkLst>
              <pc:docMk/>
              <pc:sldMasterMk cId="0" sldId="2147483680"/>
              <pc:sldLayoutMk cId="0" sldId="2147483648"/>
              <ac:spMk id="28" creationId="{00000000-0000-0000-0000-000000000000}"/>
            </ac:spMkLst>
          </pc:spChg>
          <pc:spChg chg="del">
            <ac:chgData name="Biagio BOI" userId="5d6ea920-c727-4d79-9131-2fed32e19764" providerId="ADAL" clId="{E8F091B9-3C74-7D4D-83DA-FB37D03D5949}" dt="2024-03-20T13:40:18.604" v="1261" actId="478"/>
            <ac:spMkLst>
              <pc:docMk/>
              <pc:sldMasterMk cId="0" sldId="2147483680"/>
              <pc:sldLayoutMk cId="0" sldId="2147483648"/>
              <ac:spMk id="29" creationId="{00000000-0000-0000-0000-000000000000}"/>
            </ac:spMkLst>
          </pc:spChg>
          <pc:spChg chg="del">
            <ac:chgData name="Biagio BOI" userId="5d6ea920-c727-4d79-9131-2fed32e19764" providerId="ADAL" clId="{E8F091B9-3C74-7D4D-83DA-FB37D03D5949}" dt="2024-03-20T13:40:17.912" v="1260" actId="478"/>
            <ac:spMkLst>
              <pc:docMk/>
              <pc:sldMasterMk cId="0" sldId="2147483680"/>
              <pc:sldLayoutMk cId="0" sldId="2147483648"/>
              <ac:spMk id="30" creationId="{00000000-0000-0000-0000-000000000000}"/>
            </ac:spMkLst>
          </pc:spChg>
          <pc:grpChg chg="del">
            <ac:chgData name="Biagio BOI" userId="5d6ea920-c727-4d79-9131-2fed32e19764" providerId="ADAL" clId="{E8F091B9-3C74-7D4D-83DA-FB37D03D5949}" dt="2024-03-20T13:40:20.324" v="1262" actId="478"/>
            <ac:grpSpMkLst>
              <pc:docMk/>
              <pc:sldMasterMk cId="0" sldId="2147483680"/>
              <pc:sldLayoutMk cId="0" sldId="2147483648"/>
              <ac:grpSpMk id="13" creationId="{00000000-0000-0000-0000-000000000000}"/>
            </ac:grpSpMkLst>
          </pc:grpChg>
          <pc:grpChg chg="del">
            <ac:chgData name="Biagio BOI" userId="5d6ea920-c727-4d79-9131-2fed32e19764" providerId="ADAL" clId="{E8F091B9-3C74-7D4D-83DA-FB37D03D5949}" dt="2024-03-20T13:40:20.324" v="1262" actId="478"/>
            <ac:grpSpMkLst>
              <pc:docMk/>
              <pc:sldMasterMk cId="0" sldId="2147483680"/>
              <pc:sldLayoutMk cId="0" sldId="2147483648"/>
              <ac:grpSpMk id="20" creationId="{00000000-0000-0000-0000-000000000000}"/>
            </ac:grpSpMkLst>
          </pc:grpChg>
          <pc:picChg chg="mod">
            <ac:chgData name="Biagio BOI" userId="5d6ea920-c727-4d79-9131-2fed32e19764" providerId="ADAL" clId="{E8F091B9-3C74-7D4D-83DA-FB37D03D5949}" dt="2024-03-21T07:36:49.227" v="1310" actId="1076"/>
            <ac:picMkLst>
              <pc:docMk/>
              <pc:sldMasterMk cId="0" sldId="2147483680"/>
              <pc:sldLayoutMk cId="0" sldId="2147483648"/>
              <ac:picMk id="2" creationId="{068197D9-A436-8C0D-1A18-5E9BE536352B}"/>
            </ac:picMkLst>
          </pc:picChg>
          <pc:picChg chg="mod">
            <ac:chgData name="Biagio BOI" userId="5d6ea920-c727-4d79-9131-2fed32e19764" providerId="ADAL" clId="{E8F091B9-3C74-7D4D-83DA-FB37D03D5949}" dt="2024-03-21T07:36:57.448" v="1312" actId="1076"/>
            <ac:picMkLst>
              <pc:docMk/>
              <pc:sldMasterMk cId="0" sldId="2147483680"/>
              <pc:sldLayoutMk cId="0" sldId="2147483648"/>
              <ac:picMk id="3" creationId="{44D10FF3-2EC3-0CB8-A823-82ADF08D3737}"/>
            </ac:picMkLst>
          </pc:picChg>
          <pc:picChg chg="mod">
            <ac:chgData name="Biagio BOI" userId="5d6ea920-c727-4d79-9131-2fed32e19764" providerId="ADAL" clId="{E8F091B9-3C74-7D4D-83DA-FB37D03D5949}" dt="2024-03-21T07:36:58.704" v="1313" actId="1076"/>
            <ac:picMkLst>
              <pc:docMk/>
              <pc:sldMasterMk cId="0" sldId="2147483680"/>
              <pc:sldLayoutMk cId="0" sldId="2147483648"/>
              <ac:picMk id="5" creationId="{BF3608BF-A810-6590-8C17-59E86B2BE73D}"/>
            </ac:picMkLst>
          </pc:picChg>
          <pc:cxnChg chg="del">
            <ac:chgData name="Biagio BOI" userId="5d6ea920-c727-4d79-9131-2fed32e19764" providerId="ADAL" clId="{E8F091B9-3C74-7D4D-83DA-FB37D03D5949}" dt="2024-03-20T13:40:20.324" v="1262" actId="478"/>
            <ac:cxnSpMkLst>
              <pc:docMk/>
              <pc:sldMasterMk cId="0" sldId="2147483680"/>
              <pc:sldLayoutMk cId="0" sldId="2147483648"/>
              <ac:cxnSpMk id="10" creationId="{00000000-0000-0000-0000-000000000000}"/>
            </ac:cxnSpMkLst>
          </pc:cxnChg>
          <pc:cxnChg chg="del">
            <ac:chgData name="Biagio BOI" userId="5d6ea920-c727-4d79-9131-2fed32e19764" providerId="ADAL" clId="{E8F091B9-3C74-7D4D-83DA-FB37D03D5949}" dt="2024-03-20T13:40:20.324" v="1262" actId="478"/>
            <ac:cxnSpMkLst>
              <pc:docMk/>
              <pc:sldMasterMk cId="0" sldId="2147483680"/>
              <pc:sldLayoutMk cId="0" sldId="2147483648"/>
              <ac:cxnSpMk id="11" creationId="{00000000-0000-0000-0000-000000000000}"/>
            </ac:cxnSpMkLst>
          </pc:cxnChg>
          <pc:cxnChg chg="del">
            <ac:chgData name="Biagio BOI" userId="5d6ea920-c727-4d79-9131-2fed32e19764" providerId="ADAL" clId="{E8F091B9-3C74-7D4D-83DA-FB37D03D5949}" dt="2024-03-20T13:40:24.862" v="1263" actId="478"/>
            <ac:cxnSpMkLst>
              <pc:docMk/>
              <pc:sldMasterMk cId="0" sldId="2147483680"/>
              <pc:sldLayoutMk cId="0" sldId="2147483648"/>
              <ac:cxnSpMk id="12" creationId="{00000000-0000-0000-0000-000000000000}"/>
            </ac:cxnSpMkLst>
          </pc:cxn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6B0AED-F7CE-4B6E-A079-E186CD339682}" type="doc">
      <dgm:prSet loTypeId="urn:microsoft.com/office/officeart/2005/8/layout/chevron1" loCatId="process" qsTypeId="urn:microsoft.com/office/officeart/2005/8/quickstyle/simple1" qsCatId="simple" csTypeId="urn:microsoft.com/office/officeart/2005/8/colors/accent5_3" csCatId="accent5" phldr="1"/>
      <dgm:spPr/>
    </dgm:pt>
    <dgm:pt modelId="{C68B391B-D7C4-4D67-9C05-BAC71D986298}">
      <dgm:prSet phldrT="[Testo]"/>
      <dgm:spPr/>
      <dgm:t>
        <a:bodyPr/>
        <a:lstStyle/>
        <a:p>
          <a:r>
            <a:rPr lang="it-IT" b="1" dirty="0"/>
            <a:t>Feature </a:t>
          </a:r>
          <a:r>
            <a:rPr lang="it-IT" b="1" dirty="0" err="1"/>
            <a:t>Map</a:t>
          </a:r>
          <a:endParaRPr lang="en-GB" b="1" dirty="0"/>
        </a:p>
      </dgm:t>
    </dgm:pt>
    <dgm:pt modelId="{8399B665-50AE-4EB3-8A7B-7FDA533726A3}" type="parTrans" cxnId="{2FDC0C3B-B65E-4A3D-8E84-6A8ADA0922D3}">
      <dgm:prSet/>
      <dgm:spPr/>
      <dgm:t>
        <a:bodyPr/>
        <a:lstStyle/>
        <a:p>
          <a:endParaRPr lang="en-GB"/>
        </a:p>
      </dgm:t>
    </dgm:pt>
    <dgm:pt modelId="{4B3620E0-63A5-463C-939A-EA733FF4C918}" type="sibTrans" cxnId="{2FDC0C3B-B65E-4A3D-8E84-6A8ADA0922D3}">
      <dgm:prSet/>
      <dgm:spPr/>
      <dgm:t>
        <a:bodyPr/>
        <a:lstStyle/>
        <a:p>
          <a:endParaRPr lang="en-GB"/>
        </a:p>
      </dgm:t>
    </dgm:pt>
    <dgm:pt modelId="{C63B51ED-1B48-4270-A137-FBD8ADD80D80}">
      <dgm:prSet phldrT="[Testo]"/>
      <dgm:spPr/>
      <dgm:t>
        <a:bodyPr/>
        <a:lstStyle/>
        <a:p>
          <a:r>
            <a:rPr lang="it-IT" b="1" dirty="0"/>
            <a:t>Quantum Kernel</a:t>
          </a:r>
          <a:endParaRPr lang="en-GB" b="1" dirty="0"/>
        </a:p>
      </dgm:t>
    </dgm:pt>
    <dgm:pt modelId="{D9838AAF-2773-4A46-B0A1-C466DFF0B923}" type="parTrans" cxnId="{13D71395-80D3-43B2-A63C-65193547FA64}">
      <dgm:prSet/>
      <dgm:spPr/>
      <dgm:t>
        <a:bodyPr/>
        <a:lstStyle/>
        <a:p>
          <a:endParaRPr lang="en-GB"/>
        </a:p>
      </dgm:t>
    </dgm:pt>
    <dgm:pt modelId="{A22FD963-6D93-458D-9976-ADA425723D98}" type="sibTrans" cxnId="{13D71395-80D3-43B2-A63C-65193547FA64}">
      <dgm:prSet/>
      <dgm:spPr/>
      <dgm:t>
        <a:bodyPr/>
        <a:lstStyle/>
        <a:p>
          <a:endParaRPr lang="en-GB"/>
        </a:p>
      </dgm:t>
    </dgm:pt>
    <dgm:pt modelId="{A420F6C5-2D7D-44C3-95E8-C56AF45E849D}">
      <dgm:prSet phldrT="[Testo]"/>
      <dgm:spPr/>
      <dgm:t>
        <a:bodyPr/>
        <a:lstStyle/>
        <a:p>
          <a:r>
            <a:rPr lang="it-IT" b="1" dirty="0" err="1"/>
            <a:t>Classifier</a:t>
          </a:r>
          <a:endParaRPr lang="en-GB" b="1" dirty="0"/>
        </a:p>
      </dgm:t>
    </dgm:pt>
    <dgm:pt modelId="{F0F7045F-F635-4683-A6A5-0D9F3F9C1DD2}" type="parTrans" cxnId="{F8AC08D0-DB93-4EEC-825A-F5FD0C57F392}">
      <dgm:prSet/>
      <dgm:spPr/>
      <dgm:t>
        <a:bodyPr/>
        <a:lstStyle/>
        <a:p>
          <a:endParaRPr lang="en-GB"/>
        </a:p>
      </dgm:t>
    </dgm:pt>
    <dgm:pt modelId="{6D4E7477-91A4-47D9-951D-90D02CDA7C0B}" type="sibTrans" cxnId="{F8AC08D0-DB93-4EEC-825A-F5FD0C57F392}">
      <dgm:prSet/>
      <dgm:spPr/>
      <dgm:t>
        <a:bodyPr/>
        <a:lstStyle/>
        <a:p>
          <a:endParaRPr lang="en-GB"/>
        </a:p>
      </dgm:t>
    </dgm:pt>
    <dgm:pt modelId="{442DB74B-E542-44FF-81E7-DE88B07482C7}" type="pres">
      <dgm:prSet presAssocID="{306B0AED-F7CE-4B6E-A079-E186CD339682}" presName="Name0" presStyleCnt="0">
        <dgm:presLayoutVars>
          <dgm:dir/>
          <dgm:animLvl val="lvl"/>
          <dgm:resizeHandles val="exact"/>
        </dgm:presLayoutVars>
      </dgm:prSet>
      <dgm:spPr/>
    </dgm:pt>
    <dgm:pt modelId="{F649B336-F40B-48A2-8A84-B8A1D2999A2C}" type="pres">
      <dgm:prSet presAssocID="{C68B391B-D7C4-4D67-9C05-BAC71D986298}" presName="parTxOnly" presStyleLbl="node1" presStyleIdx="0" presStyleCnt="3" custScaleY="139837">
        <dgm:presLayoutVars>
          <dgm:chMax val="0"/>
          <dgm:chPref val="0"/>
          <dgm:bulletEnabled val="1"/>
        </dgm:presLayoutVars>
      </dgm:prSet>
      <dgm:spPr/>
    </dgm:pt>
    <dgm:pt modelId="{36C352F6-E5C5-45FA-A42C-57005FEACEF4}" type="pres">
      <dgm:prSet presAssocID="{4B3620E0-63A5-463C-939A-EA733FF4C918}" presName="parTxOnlySpace" presStyleCnt="0"/>
      <dgm:spPr/>
    </dgm:pt>
    <dgm:pt modelId="{83E06CEE-B205-41A5-9E6E-B792FE30D339}" type="pres">
      <dgm:prSet presAssocID="{C63B51ED-1B48-4270-A137-FBD8ADD80D80}" presName="parTxOnly" presStyleLbl="node1" presStyleIdx="1" presStyleCnt="3" custScaleY="139837">
        <dgm:presLayoutVars>
          <dgm:chMax val="0"/>
          <dgm:chPref val="0"/>
          <dgm:bulletEnabled val="1"/>
        </dgm:presLayoutVars>
      </dgm:prSet>
      <dgm:spPr/>
    </dgm:pt>
    <dgm:pt modelId="{E17B756E-A0F5-4322-BB76-29107FDFCE62}" type="pres">
      <dgm:prSet presAssocID="{A22FD963-6D93-458D-9976-ADA425723D98}" presName="parTxOnlySpace" presStyleCnt="0"/>
      <dgm:spPr/>
    </dgm:pt>
    <dgm:pt modelId="{6BBFEC68-89A5-4193-8B69-D257BFBDD4B4}" type="pres">
      <dgm:prSet presAssocID="{A420F6C5-2D7D-44C3-95E8-C56AF45E849D}" presName="parTxOnly" presStyleLbl="node1" presStyleIdx="2" presStyleCnt="3" custScaleY="139837">
        <dgm:presLayoutVars>
          <dgm:chMax val="0"/>
          <dgm:chPref val="0"/>
          <dgm:bulletEnabled val="1"/>
        </dgm:presLayoutVars>
      </dgm:prSet>
      <dgm:spPr/>
    </dgm:pt>
  </dgm:ptLst>
  <dgm:cxnLst>
    <dgm:cxn modelId="{49DEAD0C-32F1-4F77-9CED-75A7F0FA324F}" type="presOf" srcId="{C68B391B-D7C4-4D67-9C05-BAC71D986298}" destId="{F649B336-F40B-48A2-8A84-B8A1D2999A2C}" srcOrd="0" destOrd="0" presId="urn:microsoft.com/office/officeart/2005/8/layout/chevron1"/>
    <dgm:cxn modelId="{D9CE240E-EAA2-4AB0-AF64-A5240FA91796}" type="presOf" srcId="{306B0AED-F7CE-4B6E-A079-E186CD339682}" destId="{442DB74B-E542-44FF-81E7-DE88B07482C7}" srcOrd="0" destOrd="0" presId="urn:microsoft.com/office/officeart/2005/8/layout/chevron1"/>
    <dgm:cxn modelId="{2FDC0C3B-B65E-4A3D-8E84-6A8ADA0922D3}" srcId="{306B0AED-F7CE-4B6E-A079-E186CD339682}" destId="{C68B391B-D7C4-4D67-9C05-BAC71D986298}" srcOrd="0" destOrd="0" parTransId="{8399B665-50AE-4EB3-8A7B-7FDA533726A3}" sibTransId="{4B3620E0-63A5-463C-939A-EA733FF4C918}"/>
    <dgm:cxn modelId="{B05C2755-7319-4A79-B388-7FF3463C8778}" type="presOf" srcId="{A420F6C5-2D7D-44C3-95E8-C56AF45E849D}" destId="{6BBFEC68-89A5-4193-8B69-D257BFBDD4B4}" srcOrd="0" destOrd="0" presId="urn:microsoft.com/office/officeart/2005/8/layout/chevron1"/>
    <dgm:cxn modelId="{13D71395-80D3-43B2-A63C-65193547FA64}" srcId="{306B0AED-F7CE-4B6E-A079-E186CD339682}" destId="{C63B51ED-1B48-4270-A137-FBD8ADD80D80}" srcOrd="1" destOrd="0" parTransId="{D9838AAF-2773-4A46-B0A1-C466DFF0B923}" sibTransId="{A22FD963-6D93-458D-9976-ADA425723D98}"/>
    <dgm:cxn modelId="{12E289B2-682A-45F8-B4A2-42AB5B4A9B80}" type="presOf" srcId="{C63B51ED-1B48-4270-A137-FBD8ADD80D80}" destId="{83E06CEE-B205-41A5-9E6E-B792FE30D339}" srcOrd="0" destOrd="0" presId="urn:microsoft.com/office/officeart/2005/8/layout/chevron1"/>
    <dgm:cxn modelId="{F8AC08D0-DB93-4EEC-825A-F5FD0C57F392}" srcId="{306B0AED-F7CE-4B6E-A079-E186CD339682}" destId="{A420F6C5-2D7D-44C3-95E8-C56AF45E849D}" srcOrd="2" destOrd="0" parTransId="{F0F7045F-F635-4683-A6A5-0D9F3F9C1DD2}" sibTransId="{6D4E7477-91A4-47D9-951D-90D02CDA7C0B}"/>
    <dgm:cxn modelId="{62DDCF64-0002-4B1B-8685-3EE1FE716EB0}" type="presParOf" srcId="{442DB74B-E542-44FF-81E7-DE88B07482C7}" destId="{F649B336-F40B-48A2-8A84-B8A1D2999A2C}" srcOrd="0" destOrd="0" presId="urn:microsoft.com/office/officeart/2005/8/layout/chevron1"/>
    <dgm:cxn modelId="{51FE104F-C6B3-4C85-A382-357C5CFC7D1D}" type="presParOf" srcId="{442DB74B-E542-44FF-81E7-DE88B07482C7}" destId="{36C352F6-E5C5-45FA-A42C-57005FEACEF4}" srcOrd="1" destOrd="0" presId="urn:microsoft.com/office/officeart/2005/8/layout/chevron1"/>
    <dgm:cxn modelId="{A0DED87B-7C52-4A64-AFB0-40AA7A032080}" type="presParOf" srcId="{442DB74B-E542-44FF-81E7-DE88B07482C7}" destId="{83E06CEE-B205-41A5-9E6E-B792FE30D339}" srcOrd="2" destOrd="0" presId="urn:microsoft.com/office/officeart/2005/8/layout/chevron1"/>
    <dgm:cxn modelId="{D31AE48F-5C7B-434A-BBB4-D7B7F7460D17}" type="presParOf" srcId="{442DB74B-E542-44FF-81E7-DE88B07482C7}" destId="{E17B756E-A0F5-4322-BB76-29107FDFCE62}" srcOrd="3" destOrd="0" presId="urn:microsoft.com/office/officeart/2005/8/layout/chevron1"/>
    <dgm:cxn modelId="{F167E693-5D4C-47AF-9458-85F5374E369C}" type="presParOf" srcId="{442DB74B-E542-44FF-81E7-DE88B07482C7}" destId="{6BBFEC68-89A5-4193-8B69-D257BFBDD4B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6B0AED-F7CE-4B6E-A079-E186CD339682}" type="doc">
      <dgm:prSet loTypeId="urn:microsoft.com/office/officeart/2005/8/layout/chevron1" loCatId="process" qsTypeId="urn:microsoft.com/office/officeart/2005/8/quickstyle/simple1" qsCatId="simple" csTypeId="urn:microsoft.com/office/officeart/2005/8/colors/accent5_3" csCatId="accent5" phldr="1"/>
      <dgm:spPr/>
      <dgm:t>
        <a:bodyPr/>
        <a:lstStyle/>
        <a:p>
          <a:endParaRPr lang="en-GB"/>
        </a:p>
      </dgm:t>
    </dgm:pt>
    <dgm:pt modelId="{C68B391B-D7C4-4D67-9C05-BAC71D986298}">
      <dgm:prSet phldrT="[Testo]" custT="1"/>
      <dgm:spPr/>
      <dgm:t>
        <a:bodyPr/>
        <a:lstStyle/>
        <a:p>
          <a:r>
            <a:rPr lang="it-IT" sz="1200" b="1" dirty="0"/>
            <a:t>Feature </a:t>
          </a:r>
          <a:r>
            <a:rPr lang="it-IT" sz="1200" b="1" dirty="0" err="1"/>
            <a:t>Map</a:t>
          </a:r>
          <a:endParaRPr lang="en-GB" sz="1200" b="1" dirty="0"/>
        </a:p>
      </dgm:t>
    </dgm:pt>
    <dgm:pt modelId="{8399B665-50AE-4EB3-8A7B-7FDA533726A3}" type="parTrans" cxnId="{2FDC0C3B-B65E-4A3D-8E84-6A8ADA0922D3}">
      <dgm:prSet/>
      <dgm:spPr/>
      <dgm:t>
        <a:bodyPr/>
        <a:lstStyle/>
        <a:p>
          <a:endParaRPr lang="en-GB" sz="3200"/>
        </a:p>
      </dgm:t>
    </dgm:pt>
    <dgm:pt modelId="{4B3620E0-63A5-463C-939A-EA733FF4C918}" type="sibTrans" cxnId="{2FDC0C3B-B65E-4A3D-8E84-6A8ADA0922D3}">
      <dgm:prSet/>
      <dgm:spPr/>
      <dgm:t>
        <a:bodyPr/>
        <a:lstStyle/>
        <a:p>
          <a:endParaRPr lang="en-GB" sz="3200"/>
        </a:p>
      </dgm:t>
    </dgm:pt>
    <dgm:pt modelId="{C63B51ED-1B48-4270-A137-FBD8ADD80D80}">
      <dgm:prSet phldrT="[Testo]" custT="1"/>
      <dgm:spPr/>
      <dgm:t>
        <a:bodyPr/>
        <a:lstStyle/>
        <a:p>
          <a:r>
            <a:rPr lang="it-IT" sz="1200" b="1" dirty="0" err="1"/>
            <a:t>Variational</a:t>
          </a:r>
          <a:r>
            <a:rPr lang="it-IT" sz="1200" b="1" dirty="0"/>
            <a:t> Circuit</a:t>
          </a:r>
          <a:endParaRPr lang="en-GB" sz="1200" b="1" dirty="0"/>
        </a:p>
      </dgm:t>
    </dgm:pt>
    <dgm:pt modelId="{D9838AAF-2773-4A46-B0A1-C466DFF0B923}" type="parTrans" cxnId="{13D71395-80D3-43B2-A63C-65193547FA64}">
      <dgm:prSet/>
      <dgm:spPr/>
      <dgm:t>
        <a:bodyPr/>
        <a:lstStyle/>
        <a:p>
          <a:endParaRPr lang="en-GB" sz="3200"/>
        </a:p>
      </dgm:t>
    </dgm:pt>
    <dgm:pt modelId="{A22FD963-6D93-458D-9976-ADA425723D98}" type="sibTrans" cxnId="{13D71395-80D3-43B2-A63C-65193547FA64}">
      <dgm:prSet/>
      <dgm:spPr/>
      <dgm:t>
        <a:bodyPr/>
        <a:lstStyle/>
        <a:p>
          <a:endParaRPr lang="en-GB" sz="3200"/>
        </a:p>
      </dgm:t>
    </dgm:pt>
    <dgm:pt modelId="{A420F6C5-2D7D-44C3-95E8-C56AF45E849D}">
      <dgm:prSet phldrT="[Testo]" custT="1"/>
      <dgm:spPr/>
      <dgm:t>
        <a:bodyPr/>
        <a:lstStyle/>
        <a:p>
          <a:r>
            <a:rPr lang="it-IT" sz="1200" b="1" dirty="0" err="1"/>
            <a:t>Measurement</a:t>
          </a:r>
          <a:endParaRPr lang="en-GB" sz="1200" b="1" dirty="0"/>
        </a:p>
      </dgm:t>
    </dgm:pt>
    <dgm:pt modelId="{F0F7045F-F635-4683-A6A5-0D9F3F9C1DD2}" type="parTrans" cxnId="{F8AC08D0-DB93-4EEC-825A-F5FD0C57F392}">
      <dgm:prSet/>
      <dgm:spPr/>
      <dgm:t>
        <a:bodyPr/>
        <a:lstStyle/>
        <a:p>
          <a:endParaRPr lang="en-GB" sz="3200"/>
        </a:p>
      </dgm:t>
    </dgm:pt>
    <dgm:pt modelId="{6D4E7477-91A4-47D9-951D-90D02CDA7C0B}" type="sibTrans" cxnId="{F8AC08D0-DB93-4EEC-825A-F5FD0C57F392}">
      <dgm:prSet/>
      <dgm:spPr/>
      <dgm:t>
        <a:bodyPr/>
        <a:lstStyle/>
        <a:p>
          <a:endParaRPr lang="en-GB" sz="3200"/>
        </a:p>
      </dgm:t>
    </dgm:pt>
    <dgm:pt modelId="{76769FA4-EB16-427A-829A-67AED7436B6F}">
      <dgm:prSet custT="1"/>
      <dgm:spPr/>
      <dgm:t>
        <a:bodyPr/>
        <a:lstStyle/>
        <a:p>
          <a:r>
            <a:rPr lang="it-IT" sz="1200" b="1" dirty="0" err="1"/>
            <a:t>Optimizer</a:t>
          </a:r>
          <a:endParaRPr lang="en-GB" sz="1200" b="1" dirty="0"/>
        </a:p>
      </dgm:t>
    </dgm:pt>
    <dgm:pt modelId="{A7672D72-B6F7-4813-BE8C-4BF121A7560F}" type="parTrans" cxnId="{27B75FCA-0A4B-4D3F-AD2D-79A17E269A75}">
      <dgm:prSet/>
      <dgm:spPr/>
      <dgm:t>
        <a:bodyPr/>
        <a:lstStyle/>
        <a:p>
          <a:endParaRPr lang="en-GB" sz="3200"/>
        </a:p>
      </dgm:t>
    </dgm:pt>
    <dgm:pt modelId="{8650DE51-89EB-44DF-B636-DC4B98868754}" type="sibTrans" cxnId="{27B75FCA-0A4B-4D3F-AD2D-79A17E269A75}">
      <dgm:prSet/>
      <dgm:spPr/>
      <dgm:t>
        <a:bodyPr/>
        <a:lstStyle/>
        <a:p>
          <a:endParaRPr lang="en-GB" sz="3200"/>
        </a:p>
      </dgm:t>
    </dgm:pt>
    <dgm:pt modelId="{442DB74B-E542-44FF-81E7-DE88B07482C7}" type="pres">
      <dgm:prSet presAssocID="{306B0AED-F7CE-4B6E-A079-E186CD339682}" presName="Name0" presStyleCnt="0">
        <dgm:presLayoutVars>
          <dgm:dir/>
          <dgm:animLvl val="lvl"/>
          <dgm:resizeHandles val="exact"/>
        </dgm:presLayoutVars>
      </dgm:prSet>
      <dgm:spPr/>
    </dgm:pt>
    <dgm:pt modelId="{F649B336-F40B-48A2-8A84-B8A1D2999A2C}" type="pres">
      <dgm:prSet presAssocID="{C68B391B-D7C4-4D67-9C05-BAC71D986298}" presName="parTxOnly" presStyleLbl="node1" presStyleIdx="0" presStyleCnt="4" custScaleY="139837">
        <dgm:presLayoutVars>
          <dgm:chMax val="0"/>
          <dgm:chPref val="0"/>
          <dgm:bulletEnabled val="1"/>
        </dgm:presLayoutVars>
      </dgm:prSet>
      <dgm:spPr/>
    </dgm:pt>
    <dgm:pt modelId="{36C352F6-E5C5-45FA-A42C-57005FEACEF4}" type="pres">
      <dgm:prSet presAssocID="{4B3620E0-63A5-463C-939A-EA733FF4C918}" presName="parTxOnlySpace" presStyleCnt="0"/>
      <dgm:spPr/>
    </dgm:pt>
    <dgm:pt modelId="{83E06CEE-B205-41A5-9E6E-B792FE30D339}" type="pres">
      <dgm:prSet presAssocID="{C63B51ED-1B48-4270-A137-FBD8ADD80D80}" presName="parTxOnly" presStyleLbl="node1" presStyleIdx="1" presStyleCnt="4" custScaleY="139837">
        <dgm:presLayoutVars>
          <dgm:chMax val="0"/>
          <dgm:chPref val="0"/>
          <dgm:bulletEnabled val="1"/>
        </dgm:presLayoutVars>
      </dgm:prSet>
      <dgm:spPr/>
    </dgm:pt>
    <dgm:pt modelId="{E17B756E-A0F5-4322-BB76-29107FDFCE62}" type="pres">
      <dgm:prSet presAssocID="{A22FD963-6D93-458D-9976-ADA425723D98}" presName="parTxOnlySpace" presStyleCnt="0"/>
      <dgm:spPr/>
    </dgm:pt>
    <dgm:pt modelId="{6BBFEC68-89A5-4193-8B69-D257BFBDD4B4}" type="pres">
      <dgm:prSet presAssocID="{A420F6C5-2D7D-44C3-95E8-C56AF45E849D}" presName="parTxOnly" presStyleLbl="node1" presStyleIdx="2" presStyleCnt="4" custScaleY="139837">
        <dgm:presLayoutVars>
          <dgm:chMax val="0"/>
          <dgm:chPref val="0"/>
          <dgm:bulletEnabled val="1"/>
        </dgm:presLayoutVars>
      </dgm:prSet>
      <dgm:spPr/>
    </dgm:pt>
    <dgm:pt modelId="{D9CC312F-1019-424C-B7B7-7992B45DFE97}" type="pres">
      <dgm:prSet presAssocID="{6D4E7477-91A4-47D9-951D-90D02CDA7C0B}" presName="parTxOnlySpace" presStyleCnt="0"/>
      <dgm:spPr/>
    </dgm:pt>
    <dgm:pt modelId="{B7504C0F-9ED2-4F09-81F2-420F76444B01}" type="pres">
      <dgm:prSet presAssocID="{76769FA4-EB16-427A-829A-67AED7436B6F}" presName="parTxOnly" presStyleLbl="node1" presStyleIdx="3" presStyleCnt="4" custScaleY="137020">
        <dgm:presLayoutVars>
          <dgm:chMax val="0"/>
          <dgm:chPref val="0"/>
          <dgm:bulletEnabled val="1"/>
        </dgm:presLayoutVars>
      </dgm:prSet>
      <dgm:spPr/>
    </dgm:pt>
  </dgm:ptLst>
  <dgm:cxnLst>
    <dgm:cxn modelId="{49DEAD0C-32F1-4F77-9CED-75A7F0FA324F}" type="presOf" srcId="{C68B391B-D7C4-4D67-9C05-BAC71D986298}" destId="{F649B336-F40B-48A2-8A84-B8A1D2999A2C}" srcOrd="0" destOrd="0" presId="urn:microsoft.com/office/officeart/2005/8/layout/chevron1"/>
    <dgm:cxn modelId="{D9CE240E-EAA2-4AB0-AF64-A5240FA91796}" type="presOf" srcId="{306B0AED-F7CE-4B6E-A079-E186CD339682}" destId="{442DB74B-E542-44FF-81E7-DE88B07482C7}" srcOrd="0" destOrd="0" presId="urn:microsoft.com/office/officeart/2005/8/layout/chevron1"/>
    <dgm:cxn modelId="{1A57DC14-C237-4863-B8AB-BE61B60656D5}" type="presOf" srcId="{76769FA4-EB16-427A-829A-67AED7436B6F}" destId="{B7504C0F-9ED2-4F09-81F2-420F76444B01}" srcOrd="0" destOrd="0" presId="urn:microsoft.com/office/officeart/2005/8/layout/chevron1"/>
    <dgm:cxn modelId="{2FDC0C3B-B65E-4A3D-8E84-6A8ADA0922D3}" srcId="{306B0AED-F7CE-4B6E-A079-E186CD339682}" destId="{C68B391B-D7C4-4D67-9C05-BAC71D986298}" srcOrd="0" destOrd="0" parTransId="{8399B665-50AE-4EB3-8A7B-7FDA533726A3}" sibTransId="{4B3620E0-63A5-463C-939A-EA733FF4C918}"/>
    <dgm:cxn modelId="{B05C2755-7319-4A79-B388-7FF3463C8778}" type="presOf" srcId="{A420F6C5-2D7D-44C3-95E8-C56AF45E849D}" destId="{6BBFEC68-89A5-4193-8B69-D257BFBDD4B4}" srcOrd="0" destOrd="0" presId="urn:microsoft.com/office/officeart/2005/8/layout/chevron1"/>
    <dgm:cxn modelId="{13D71395-80D3-43B2-A63C-65193547FA64}" srcId="{306B0AED-F7CE-4B6E-A079-E186CD339682}" destId="{C63B51ED-1B48-4270-A137-FBD8ADD80D80}" srcOrd="1" destOrd="0" parTransId="{D9838AAF-2773-4A46-B0A1-C466DFF0B923}" sibTransId="{A22FD963-6D93-458D-9976-ADA425723D98}"/>
    <dgm:cxn modelId="{12E289B2-682A-45F8-B4A2-42AB5B4A9B80}" type="presOf" srcId="{C63B51ED-1B48-4270-A137-FBD8ADD80D80}" destId="{83E06CEE-B205-41A5-9E6E-B792FE30D339}" srcOrd="0" destOrd="0" presId="urn:microsoft.com/office/officeart/2005/8/layout/chevron1"/>
    <dgm:cxn modelId="{27B75FCA-0A4B-4D3F-AD2D-79A17E269A75}" srcId="{306B0AED-F7CE-4B6E-A079-E186CD339682}" destId="{76769FA4-EB16-427A-829A-67AED7436B6F}" srcOrd="3" destOrd="0" parTransId="{A7672D72-B6F7-4813-BE8C-4BF121A7560F}" sibTransId="{8650DE51-89EB-44DF-B636-DC4B98868754}"/>
    <dgm:cxn modelId="{F8AC08D0-DB93-4EEC-825A-F5FD0C57F392}" srcId="{306B0AED-F7CE-4B6E-A079-E186CD339682}" destId="{A420F6C5-2D7D-44C3-95E8-C56AF45E849D}" srcOrd="2" destOrd="0" parTransId="{F0F7045F-F635-4683-A6A5-0D9F3F9C1DD2}" sibTransId="{6D4E7477-91A4-47D9-951D-90D02CDA7C0B}"/>
    <dgm:cxn modelId="{62DDCF64-0002-4B1B-8685-3EE1FE716EB0}" type="presParOf" srcId="{442DB74B-E542-44FF-81E7-DE88B07482C7}" destId="{F649B336-F40B-48A2-8A84-B8A1D2999A2C}" srcOrd="0" destOrd="0" presId="urn:microsoft.com/office/officeart/2005/8/layout/chevron1"/>
    <dgm:cxn modelId="{51FE104F-C6B3-4C85-A382-357C5CFC7D1D}" type="presParOf" srcId="{442DB74B-E542-44FF-81E7-DE88B07482C7}" destId="{36C352F6-E5C5-45FA-A42C-57005FEACEF4}" srcOrd="1" destOrd="0" presId="urn:microsoft.com/office/officeart/2005/8/layout/chevron1"/>
    <dgm:cxn modelId="{A0DED87B-7C52-4A64-AFB0-40AA7A032080}" type="presParOf" srcId="{442DB74B-E542-44FF-81E7-DE88B07482C7}" destId="{83E06CEE-B205-41A5-9E6E-B792FE30D339}" srcOrd="2" destOrd="0" presId="urn:microsoft.com/office/officeart/2005/8/layout/chevron1"/>
    <dgm:cxn modelId="{D31AE48F-5C7B-434A-BBB4-D7B7F7460D17}" type="presParOf" srcId="{442DB74B-E542-44FF-81E7-DE88B07482C7}" destId="{E17B756E-A0F5-4322-BB76-29107FDFCE62}" srcOrd="3" destOrd="0" presId="urn:microsoft.com/office/officeart/2005/8/layout/chevron1"/>
    <dgm:cxn modelId="{F167E693-5D4C-47AF-9458-85F5374E369C}" type="presParOf" srcId="{442DB74B-E542-44FF-81E7-DE88B07482C7}" destId="{6BBFEC68-89A5-4193-8B69-D257BFBDD4B4}" srcOrd="4" destOrd="0" presId="urn:microsoft.com/office/officeart/2005/8/layout/chevron1"/>
    <dgm:cxn modelId="{FC095192-25EF-47A9-9E52-7073FE2F4275}" type="presParOf" srcId="{442DB74B-E542-44FF-81E7-DE88B07482C7}" destId="{D9CC312F-1019-424C-B7B7-7992B45DFE97}" srcOrd="5" destOrd="0" presId="urn:microsoft.com/office/officeart/2005/8/layout/chevron1"/>
    <dgm:cxn modelId="{61126B2E-FBA2-437D-ACF3-E19861B57609}" type="presParOf" srcId="{442DB74B-E542-44FF-81E7-DE88B07482C7}" destId="{B7504C0F-9ED2-4F09-81F2-420F76444B0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9B336-F40B-48A2-8A84-B8A1D2999A2C}">
      <dsp:nvSpPr>
        <dsp:cNvPr id="0" name=""/>
        <dsp:cNvSpPr/>
      </dsp:nvSpPr>
      <dsp:spPr>
        <a:xfrm>
          <a:off x="1836" y="489249"/>
          <a:ext cx="2237063" cy="1251296"/>
        </a:xfrm>
        <a:prstGeom prst="chevron">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it-IT" sz="1500" b="1" kern="1200" dirty="0"/>
            <a:t>Feature </a:t>
          </a:r>
          <a:r>
            <a:rPr lang="it-IT" sz="1500" b="1" kern="1200" dirty="0" err="1"/>
            <a:t>Map</a:t>
          </a:r>
          <a:endParaRPr lang="en-GB" sz="1500" b="1" kern="1200" dirty="0"/>
        </a:p>
      </dsp:txBody>
      <dsp:txXfrm>
        <a:off x="627484" y="489249"/>
        <a:ext cx="985767" cy="1251296"/>
      </dsp:txXfrm>
    </dsp:sp>
    <dsp:sp modelId="{83E06CEE-B205-41A5-9E6E-B792FE30D339}">
      <dsp:nvSpPr>
        <dsp:cNvPr id="0" name=""/>
        <dsp:cNvSpPr/>
      </dsp:nvSpPr>
      <dsp:spPr>
        <a:xfrm>
          <a:off x="2015193" y="489249"/>
          <a:ext cx="2237063" cy="1251296"/>
        </a:xfrm>
        <a:prstGeom prst="chevron">
          <a:avLst/>
        </a:prstGeom>
        <a:solidFill>
          <a:schemeClr val="accent5">
            <a:shade val="80000"/>
            <a:hueOff val="139820"/>
            <a:satOff val="-8376"/>
            <a:lumOff val="146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it-IT" sz="1500" b="1" kern="1200" dirty="0"/>
            <a:t>Quantum Kernel</a:t>
          </a:r>
          <a:endParaRPr lang="en-GB" sz="1500" b="1" kern="1200" dirty="0"/>
        </a:p>
      </dsp:txBody>
      <dsp:txXfrm>
        <a:off x="2640841" y="489249"/>
        <a:ext cx="985767" cy="1251296"/>
      </dsp:txXfrm>
    </dsp:sp>
    <dsp:sp modelId="{6BBFEC68-89A5-4193-8B69-D257BFBDD4B4}">
      <dsp:nvSpPr>
        <dsp:cNvPr id="0" name=""/>
        <dsp:cNvSpPr/>
      </dsp:nvSpPr>
      <dsp:spPr>
        <a:xfrm>
          <a:off x="4028550" y="489249"/>
          <a:ext cx="2237063" cy="1251296"/>
        </a:xfrm>
        <a:prstGeom prst="chevron">
          <a:avLst/>
        </a:prstGeom>
        <a:solidFill>
          <a:schemeClr val="accent5">
            <a:shade val="80000"/>
            <a:hueOff val="279641"/>
            <a:satOff val="-16751"/>
            <a:lumOff val="292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it-IT" sz="1500" b="1" kern="1200" dirty="0" err="1"/>
            <a:t>Classifier</a:t>
          </a:r>
          <a:endParaRPr lang="en-GB" sz="1500" b="1" kern="1200" dirty="0"/>
        </a:p>
      </dsp:txBody>
      <dsp:txXfrm>
        <a:off x="4654198" y="489249"/>
        <a:ext cx="985767" cy="1251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9B336-F40B-48A2-8A84-B8A1D2999A2C}">
      <dsp:nvSpPr>
        <dsp:cNvPr id="0" name=""/>
        <dsp:cNvSpPr/>
      </dsp:nvSpPr>
      <dsp:spPr>
        <a:xfrm>
          <a:off x="3422" y="676111"/>
          <a:ext cx="1992110" cy="1114283"/>
        </a:xfrm>
        <a:prstGeom prst="chevron">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it-IT" sz="1200" b="1" kern="1200" dirty="0"/>
            <a:t>Feature </a:t>
          </a:r>
          <a:r>
            <a:rPr lang="it-IT" sz="1200" b="1" kern="1200" dirty="0" err="1"/>
            <a:t>Map</a:t>
          </a:r>
          <a:endParaRPr lang="en-GB" sz="1200" b="1" kern="1200" dirty="0"/>
        </a:p>
      </dsp:txBody>
      <dsp:txXfrm>
        <a:off x="560564" y="676111"/>
        <a:ext cx="877827" cy="1114283"/>
      </dsp:txXfrm>
    </dsp:sp>
    <dsp:sp modelId="{83E06CEE-B205-41A5-9E6E-B792FE30D339}">
      <dsp:nvSpPr>
        <dsp:cNvPr id="0" name=""/>
        <dsp:cNvSpPr/>
      </dsp:nvSpPr>
      <dsp:spPr>
        <a:xfrm>
          <a:off x="1796321" y="676111"/>
          <a:ext cx="1992110" cy="1114283"/>
        </a:xfrm>
        <a:prstGeom prst="chevron">
          <a:avLst/>
        </a:prstGeom>
        <a:solidFill>
          <a:schemeClr val="accent5">
            <a:shade val="80000"/>
            <a:hueOff val="93214"/>
            <a:satOff val="-5584"/>
            <a:lumOff val="97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it-IT" sz="1200" b="1" kern="1200" dirty="0" err="1"/>
            <a:t>Variational</a:t>
          </a:r>
          <a:r>
            <a:rPr lang="it-IT" sz="1200" b="1" kern="1200" dirty="0"/>
            <a:t> Circuit</a:t>
          </a:r>
          <a:endParaRPr lang="en-GB" sz="1200" b="1" kern="1200" dirty="0"/>
        </a:p>
      </dsp:txBody>
      <dsp:txXfrm>
        <a:off x="2353463" y="676111"/>
        <a:ext cx="877827" cy="1114283"/>
      </dsp:txXfrm>
    </dsp:sp>
    <dsp:sp modelId="{6BBFEC68-89A5-4193-8B69-D257BFBDD4B4}">
      <dsp:nvSpPr>
        <dsp:cNvPr id="0" name=""/>
        <dsp:cNvSpPr/>
      </dsp:nvSpPr>
      <dsp:spPr>
        <a:xfrm>
          <a:off x="3589221" y="676111"/>
          <a:ext cx="1992110" cy="1114283"/>
        </a:xfrm>
        <a:prstGeom prst="chevron">
          <a:avLst/>
        </a:prstGeom>
        <a:solidFill>
          <a:schemeClr val="accent5">
            <a:shade val="80000"/>
            <a:hueOff val="186427"/>
            <a:satOff val="-11167"/>
            <a:lumOff val="194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it-IT" sz="1200" b="1" kern="1200" dirty="0" err="1"/>
            <a:t>Measurement</a:t>
          </a:r>
          <a:endParaRPr lang="en-GB" sz="1200" b="1" kern="1200" dirty="0"/>
        </a:p>
      </dsp:txBody>
      <dsp:txXfrm>
        <a:off x="4146363" y="676111"/>
        <a:ext cx="877827" cy="1114283"/>
      </dsp:txXfrm>
    </dsp:sp>
    <dsp:sp modelId="{B7504C0F-9ED2-4F09-81F2-420F76444B01}">
      <dsp:nvSpPr>
        <dsp:cNvPr id="0" name=""/>
        <dsp:cNvSpPr/>
      </dsp:nvSpPr>
      <dsp:spPr>
        <a:xfrm>
          <a:off x="5382121" y="687335"/>
          <a:ext cx="1992110" cy="1091836"/>
        </a:xfrm>
        <a:prstGeom prst="chevron">
          <a:avLst/>
        </a:prstGeom>
        <a:solidFill>
          <a:schemeClr val="accent5">
            <a:shade val="80000"/>
            <a:hueOff val="279641"/>
            <a:satOff val="-16751"/>
            <a:lumOff val="292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it-IT" sz="1200" b="1" kern="1200" dirty="0" err="1"/>
            <a:t>Optimizer</a:t>
          </a:r>
          <a:endParaRPr lang="en-GB" sz="1200" b="1" kern="1200" dirty="0"/>
        </a:p>
      </dsp:txBody>
      <dsp:txXfrm>
        <a:off x="5928039" y="687335"/>
        <a:ext cx="900274" cy="10918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9D4E64F8-F9A3-26F2-C588-049E4C8AC3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43B14BD4-9691-7C2A-67BD-05C0A75132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FB79B-0DBD-5841-AA43-8F90EC3DAA2C}" type="datetimeFigureOut">
              <a:rPr lang="it-IT" smtClean="0"/>
              <a:t>05/09/2025</a:t>
            </a:fld>
            <a:endParaRPr lang="it-IT"/>
          </a:p>
        </p:txBody>
      </p:sp>
      <p:sp>
        <p:nvSpPr>
          <p:cNvPr id="4" name="Segnaposto piè di pagina 3">
            <a:extLst>
              <a:ext uri="{FF2B5EF4-FFF2-40B4-BE49-F238E27FC236}">
                <a16:creationId xmlns:a16="http://schemas.microsoft.com/office/drawing/2014/main" id="{908648EC-F735-5A42-2638-4A3D6CF6E9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8E870EDD-218A-7DF9-98CB-F958703BC4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6FB05E-4C9C-554F-832A-0BD2B181B732}" type="slidenum">
              <a:rPr lang="it-IT" smtClean="0"/>
              <a:t>‹N›</a:t>
            </a:fld>
            <a:endParaRPr lang="it-IT"/>
          </a:p>
        </p:txBody>
      </p:sp>
    </p:spTree>
    <p:extLst>
      <p:ext uri="{BB962C8B-B14F-4D97-AF65-F5344CB8AC3E}">
        <p14:creationId xmlns:p14="http://schemas.microsoft.com/office/powerpoint/2010/main" val="3961559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buNone/>
            </a:pPr>
            <a:endParaRPr lang="it-IT" dirty="0"/>
          </a:p>
        </p:txBody>
      </p:sp>
    </p:spTree>
    <p:extLst>
      <p:ext uri="{BB962C8B-B14F-4D97-AF65-F5344CB8AC3E}">
        <p14:creationId xmlns:p14="http://schemas.microsoft.com/office/powerpoint/2010/main" val="1471826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52750-9BA2-BC30-4414-7E337CE6DD7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4D706DA-3F97-9B30-9438-AE2772F34E7B}"/>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9CABB6F3-BE6E-5376-6DDF-EBE09C83ADC9}"/>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An effective compromise is the adoption of noisy quantum simulators, such as those offered by IBM, which allow for controlled testing environments that emulate real hardware imperfections. These platforms support the refinement of QML architectures under more realistic conditions, enabling researchers to assess model resilience and devise strategies for noise mitigation without incurring high operational costs.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work makes the following key contributions:</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An in-depth analysis of the performance of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Pegasos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-QSVC, VQC, and hybrid quantum-classical neural networks, evaluated using the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ToN</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\_IoT dataset across various model configurations.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Experimental validation of the top-performing configurations using IBM's noisy quantum simulators, providing a meaningful contribution to the field by assessing QML robustness in noisy environments.</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An in-depth analysis of circuit design choices to determine their impact on noise resilience, offering a practical guidelines for selecting quantum circuit structures optimized for specific noise profiles.</a:t>
            </a:r>
          </a:p>
        </p:txBody>
      </p:sp>
    </p:spTree>
    <p:extLst>
      <p:ext uri="{BB962C8B-B14F-4D97-AF65-F5344CB8AC3E}">
        <p14:creationId xmlns:p14="http://schemas.microsoft.com/office/powerpoint/2010/main" val="203413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68B54-BCD5-BB88-7061-B284B944AD4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1CE2674-35C8-6642-7C2B-2E675486397A}"/>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AC07A266-8210-F8E0-324E-358FC198325B}"/>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dataset used in this research is the "TON\_IoT Datasets“, a next-generation dataset collection for Industry 4.0, IoT, and Industrial IoT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IIoT</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designed to evaluate the reliability and effectiveness of various artificial intelligence-based cybersecurity applications, and has been used in several works.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Different kind of attacks</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dataset was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preprocessed</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by removing irrelevant features, handling missing values, eliminating duplicates, and encoding categorical data.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It was split into training and testing sets, min-max scaling normalized values, and PCA reduced dimensionality, ensuring the dataset was optimized for classification and quantum model compatibility. </a:t>
            </a:r>
          </a:p>
        </p:txBody>
      </p:sp>
    </p:spTree>
    <p:extLst>
      <p:ext uri="{BB962C8B-B14F-4D97-AF65-F5344CB8AC3E}">
        <p14:creationId xmlns:p14="http://schemas.microsoft.com/office/powerpoint/2010/main" val="984638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71A2E-478C-2665-E128-1E8A9872C97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C1EB888-FA58-F09D-D8EE-F59396E6C23C}"/>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B2F02069-3197-14B4-EB43-4EC98188190B}"/>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this work, we have configured and evaluated three QML models.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As our QSVM model, we used the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Pegasos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-QSVC algorithm. The methodology for hyperparameter optimization is summarized in Figure.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Following the preprocessing stage, we tested different values of the regularization parameter to identify the optimal configuration. Subsequently, various feature maps, numbers of qubits, and repetitions (reps) were explored to assess their impact on the model's performance. The best-performing configurations were then evaluated on noisy quantum simulators provided by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ibm</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to validate their robustness.</a:t>
            </a:r>
          </a:p>
        </p:txBody>
      </p:sp>
    </p:spTree>
    <p:extLst>
      <p:ext uri="{BB962C8B-B14F-4D97-AF65-F5344CB8AC3E}">
        <p14:creationId xmlns:p14="http://schemas.microsoft.com/office/powerpoint/2010/main" val="2967491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43ACF-6501-7160-EA88-676551523E5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6875AE0-DC7D-60CF-900F-63F0D7CF7896}"/>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8C206C05-3F99-E6BF-4CC2-E9381919F796}"/>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For the VQC model, different ansatz designs and optimizers were tested to optimize the performance of the classifier. </a:t>
            </a:r>
          </a:p>
        </p:txBody>
      </p:sp>
    </p:spTree>
    <p:extLst>
      <p:ext uri="{BB962C8B-B14F-4D97-AF65-F5344CB8AC3E}">
        <p14:creationId xmlns:p14="http://schemas.microsoft.com/office/powerpoint/2010/main" val="1398716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9B543-9A92-F1CB-5570-65498D47C06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5E0B53C-B8FF-290B-C4A7-1F511FD9D6CE}"/>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795FA543-4508-D3B4-743D-8923752BF862}"/>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structure of the hybrid quantum-classical neural network is presented in Figure. The quantum circuit used in the model consists of a feature map and an ansatz. The classical component was developed using fully connected layers, which were employed to project data from one dimension to another. Each linear layer is followed by a non-linear activation function, such as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ReLU</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which introduces non-linearity into the model, enabling the network to learn complex representations of the data. </a:t>
            </a:r>
          </a:p>
        </p:txBody>
      </p:sp>
    </p:spTree>
    <p:extLst>
      <p:ext uri="{BB962C8B-B14F-4D97-AF65-F5344CB8AC3E}">
        <p14:creationId xmlns:p14="http://schemas.microsoft.com/office/powerpoint/2010/main" val="2136344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B811B-0838-3A35-F11E-6D32E097A87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7C461B2-D6F7-BCF5-A835-03F670BCE124}"/>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41F612E1-91DA-CDC1-E825-A111AF60EC9A}"/>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Real quantum devices suffer from imperfections and noise that degrade computational reliability: qubit decoherence, gate errors, environmental noise.</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dirty="0">
              <a:latin typeface="Barlow Semi Condensed"/>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Several key metrics are critical for evaluating the performance and reliability of quantum systems, including T1, T2, readout error, and gate errors such as </a:t>
            </a:r>
            <a:r>
              <a:rPr lang="en-GB" sz="1800" dirty="0" err="1">
                <a:latin typeface="Barlow Semi Condensed"/>
              </a:rPr>
              <a:t>rz</a:t>
            </a:r>
            <a:r>
              <a:rPr lang="en-GB" sz="1800" dirty="0">
                <a:latin typeface="Barlow Semi Condensed"/>
              </a:rPr>
              <a:t>, </a:t>
            </a:r>
            <a:r>
              <a:rPr lang="en-GB" sz="1800" dirty="0" err="1">
                <a:latin typeface="Barlow Semi Condensed"/>
              </a:rPr>
              <a:t>sx</a:t>
            </a:r>
            <a:r>
              <a:rPr lang="en-GB" sz="1800" dirty="0">
                <a:latin typeface="Barlow Semi Condensed"/>
              </a:rPr>
              <a:t>, x, and cx errors.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Each metric reflects a different aspect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T1, the relaxation time, measures how long a qubit can stay in an excited state before decaying to its ground state. A longer T1 is desirable for extended computation but is limited by environmental noise and material properties. Similarly, T2, the dephasing time, indicates how long a qubit maintains coherence between quantum states, critical for superposition. T2 is often shorter than T1, as it includes both energy relaxation and phase noise. Readout error reflects inaccuracies in measuring qubit states. Even if operations are performed perfectly, high readout error can distort results. Gate errors occur during qubit operations, with </a:t>
            </a:r>
            <a:r>
              <a:rPr lang="en-GB" sz="1800" dirty="0" err="1">
                <a:latin typeface="Barlow Semi Condensed"/>
              </a:rPr>
              <a:t>rz</a:t>
            </a:r>
            <a:r>
              <a:rPr lang="en-GB" sz="1800" dirty="0">
                <a:latin typeface="Barlow Semi Condensed"/>
              </a:rPr>
              <a:t> gates typically having minimal errors due to their virtual implementation, while single-qubit gates like </a:t>
            </a:r>
            <a:r>
              <a:rPr lang="en-GB" sz="1800" dirty="0" err="1">
                <a:latin typeface="Barlow Semi Condensed"/>
              </a:rPr>
              <a:t>sx</a:t>
            </a:r>
            <a:r>
              <a:rPr lang="en-GB" sz="1800" dirty="0">
                <a:latin typeface="Barlow Semi Condensed"/>
              </a:rPr>
              <a:t> and x face challenges from control inaccuracies. The cx (CNOT) gate, essential for entanglement, often exhibits the highest error rates due to its complexity and sensitivity to noise. These metrics are deeply interconnected. </a:t>
            </a:r>
          </a:p>
        </p:txBody>
      </p:sp>
    </p:spTree>
    <p:extLst>
      <p:ext uri="{BB962C8B-B14F-4D97-AF65-F5344CB8AC3E}">
        <p14:creationId xmlns:p14="http://schemas.microsoft.com/office/powerpoint/2010/main" val="625743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CDF88-7CD8-2A72-5406-DD307F5FEFB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8057994-17FB-7D14-09CB-952791071C1C}"/>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5AE174D0-5A63-BA5D-10DE-F9ECABCBE60A}"/>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Noisy simulators provide a more practical alternative for evaluating several configurations, especially for deep circuits and larger datasets.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The selected quantum circuits were tested under noisy conditions using fake backends provided by IBM, which are designed to mimic the </a:t>
            </a:r>
            <a:r>
              <a:rPr lang="en-GB" sz="1800" dirty="0" err="1">
                <a:latin typeface="Barlow Semi Condensed"/>
              </a:rPr>
              <a:t>behavior</a:t>
            </a:r>
            <a:r>
              <a:rPr lang="en-GB" sz="1800" dirty="0">
                <a:latin typeface="Barlow Semi Condensed"/>
              </a:rPr>
              <a:t> of IBM Quantum systems and are built using system snapshots.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dirty="0">
              <a:latin typeface="Barlow Semi Condensed"/>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These snapshots contain information about the simulated quantum device, such as the coupling map, which describes the physical connections between qubits, and the qubit properties.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dirty="0">
              <a:latin typeface="Barlow Semi Condensed"/>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%Noisy simulation obviously produces different results compared to the ideal one. However, starting with noise-free simulations represents a useful approach, as adding noise is computationally expensive. </a:t>
            </a:r>
          </a:p>
        </p:txBody>
      </p:sp>
    </p:spTree>
    <p:extLst>
      <p:ext uri="{BB962C8B-B14F-4D97-AF65-F5344CB8AC3E}">
        <p14:creationId xmlns:p14="http://schemas.microsoft.com/office/powerpoint/2010/main" val="1125050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40EBA-2DD5-46DC-BA12-056A834A406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D9CB90F-F3A9-4D7F-BB20-090712B54E59}"/>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5CB78892-4481-C13A-448B-9480E26DD5A7}"/>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we outline the search parameters used for the optimization process and describe results obtained.</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We first </a:t>
            </a:r>
            <a:r>
              <a:rPr lang="en-GB" sz="1800" dirty="0" err="1">
                <a:latin typeface="Barlow Semi Condensed"/>
              </a:rPr>
              <a:t>analyze</a:t>
            </a:r>
            <a:r>
              <a:rPr lang="en-GB" sz="1800" dirty="0">
                <a:latin typeface="Barlow Semi Condensed"/>
              </a:rPr>
              <a:t>…</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A higher C reduces penalties for misclassified points, resulting in wider margins and better generalization but increasing the risk of bias or underfitting. Conversely, a lower C forces the algorithm to fit misclassified points more closely, leading to narrower margins and a risk of overfitting while capturing more complex patterns.</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The performance of the </a:t>
            </a:r>
            <a:r>
              <a:rPr lang="en-GB" sz="1800" dirty="0" err="1">
                <a:latin typeface="Barlow Semi Condensed"/>
              </a:rPr>
              <a:t>Pegasos</a:t>
            </a:r>
            <a:r>
              <a:rPr lang="en-GB" sz="1800" dirty="0">
                <a:latin typeface="Barlow Semi Condensed"/>
              </a:rPr>
              <a:t>-QSVC algorithm was </a:t>
            </a:r>
            <a:r>
              <a:rPr lang="en-GB" sz="1800" dirty="0" err="1">
                <a:latin typeface="Barlow Semi Condensed"/>
              </a:rPr>
              <a:t>analyzed</a:t>
            </a:r>
            <a:r>
              <a:rPr lang="en-GB" sz="1800" dirty="0">
                <a:latin typeface="Barlow Semi Condensed"/>
              </a:rPr>
              <a:t> for different values of the regularization parameter \( C \), Table \ref{</a:t>
            </a:r>
            <a:r>
              <a:rPr lang="en-GB" sz="1800" dirty="0" err="1">
                <a:latin typeface="Barlow Semi Condensed"/>
              </a:rPr>
              <a:t>tab:pqsvc_performance</a:t>
            </a:r>
            <a:r>
              <a:rPr lang="en-GB" sz="1800" dirty="0">
                <a:latin typeface="Barlow Semi Condensed"/>
              </a:rPr>
              <a:t>}. Higher \( C \) values (1000 and 100) result in strong performance, with metrics exceeding 91\% and a balanced F1-Score. Therefore, \( C = 1000 \) was selected as the optimal parameter. </a:t>
            </a:r>
          </a:p>
        </p:txBody>
      </p:sp>
    </p:spTree>
    <p:extLst>
      <p:ext uri="{BB962C8B-B14F-4D97-AF65-F5344CB8AC3E}">
        <p14:creationId xmlns:p14="http://schemas.microsoft.com/office/powerpoint/2010/main" val="2689747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842DB-8A2A-A28C-1B4E-7FF97C0A116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B85DD72-33B6-2E8E-7D1A-ACF1788294A2}"/>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4EC5758A-3F20-FB19-802D-0E1321771663}"/>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After, we fine tune the model based on several parameters The total number of experimental results amounts to 378, derived from testing configurations with 2 to 10 qubits, 14 feature maps, and 1 to 3 repetitions for each feature map.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dirty="0">
              <a:latin typeface="Barlow Semi Condensed"/>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The Table \ref{</a:t>
            </a:r>
            <a:r>
              <a:rPr lang="en-GB" sz="1800" dirty="0" err="1">
                <a:latin typeface="Barlow Semi Condensed"/>
              </a:rPr>
              <a:t>tab:featuremaps_results</a:t>
            </a:r>
            <a:r>
              <a:rPr lang="en-GB" sz="1800" dirty="0">
                <a:latin typeface="Barlow Semi Condensed"/>
              </a:rPr>
              <a:t>} shows the configurations of the models which have obtained the best performances in terms of Accuracy, Precision, Recall, F1 Score and Balanced Accuracy (accuracy up to 95%)</a:t>
            </a:r>
          </a:p>
        </p:txBody>
      </p:sp>
    </p:spTree>
    <p:extLst>
      <p:ext uri="{BB962C8B-B14F-4D97-AF65-F5344CB8AC3E}">
        <p14:creationId xmlns:p14="http://schemas.microsoft.com/office/powerpoint/2010/main" val="2148650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2BC31-0EB7-D557-A142-06CC91577C8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CB6B4C0-A8FB-BF97-978C-91B0426074ED}"/>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7B474728-D2DC-E5CB-B4DE-3A6D97335A6E}"/>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Observing the results as a function of the number of qubits (q), the model's accuracy tends to stabilize at a certain threshold (around 6–7 qubits). This </a:t>
            </a:r>
            <a:r>
              <a:rPr lang="en-GB" sz="1800" dirty="0" err="1">
                <a:latin typeface="Barlow Semi Condensed"/>
              </a:rPr>
              <a:t>behavior</a:t>
            </a:r>
            <a:r>
              <a:rPr lang="en-GB" sz="1800" dirty="0">
                <a:latin typeface="Barlow Semi Condensed"/>
              </a:rPr>
              <a:t> indicates that the models no longer benefit from adding more qubits</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Regarding the number of repetitions (r), it has been observed that increasing it tends to enhance the stability of the results. However, this does not lead to significantly better performance, while it increases the complexity of the circuit.</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dirty="0">
              <a:latin typeface="Barlow Semi Condensed"/>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Regarding the </a:t>
            </a:r>
            <a:r>
              <a:rPr lang="en-GB" sz="1800" dirty="0" err="1">
                <a:latin typeface="Barlow Semi Condensed"/>
              </a:rPr>
              <a:t>FeatureMaps</a:t>
            </a:r>
            <a:r>
              <a:rPr lang="en-GB" sz="1800" dirty="0">
                <a:latin typeface="Barlow Semi Condensed"/>
              </a:rPr>
              <a:t>, the </a:t>
            </a:r>
            <a:r>
              <a:rPr lang="en-GB" sz="1800" dirty="0" err="1">
                <a:latin typeface="Barlow Semi Condensed"/>
              </a:rPr>
              <a:t>ZZFeatureMap</a:t>
            </a:r>
            <a:r>
              <a:rPr lang="en-GB" sz="1800" dirty="0">
                <a:latin typeface="Barlow Semi Condensed"/>
              </a:rPr>
              <a:t> with the Linear configuration surpasses the others. The Pauli feature map consistently ranks among the top-performing configurations. Feature maps without entanglement are less stable compared to entangled configurations but can still achieve high performance in some cases.</a:t>
            </a:r>
          </a:p>
        </p:txBody>
      </p:sp>
    </p:spTree>
    <p:extLst>
      <p:ext uri="{BB962C8B-B14F-4D97-AF65-F5344CB8AC3E}">
        <p14:creationId xmlns:p14="http://schemas.microsoft.com/office/powerpoint/2010/main" val="1243895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Intrusion Detection Systems (IDS) play a critical role in ensuring the security and integrity of digital infrastructures by identifying malicious activities, unauthorized access, or policy violations.</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Among the various detection techniques, anomaly detection has proven to be an effective approach for intrusion detection, these methods establish a baseline of normal system or network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behavior</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Any deviation from this baseline is flagged as a potential intrusion.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recent years, machine learning (ML) has emerged as a powerful tool for both intrusion and anomaly detection. ML techniques excel at learning complex patterns, enabling systems to automatically classify network traffic as normal or malicious. </a:t>
            </a:r>
          </a:p>
        </p:txBody>
      </p:sp>
    </p:spTree>
    <p:extLst>
      <p:ext uri="{BB962C8B-B14F-4D97-AF65-F5344CB8AC3E}">
        <p14:creationId xmlns:p14="http://schemas.microsoft.com/office/powerpoint/2010/main" val="4193620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673A4-2F54-444E-8834-534416B5CF8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564741A-64CB-1580-EC53-AAB46ACF8617}"/>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A31259EE-CCE3-A335-574A-E3B4DDAE0058}"/>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Since the maximum number of qubits used in the selected combinations is 7, fake backends with 7 qubits were considered.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dirty="0">
              <a:latin typeface="Barlow Semi Condensed"/>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Among the available fake backends, three were selected: FakeLagosV2, FakeNairobiV2, and </a:t>
            </a:r>
            <a:r>
              <a:rPr lang="en-GB" sz="1800" dirty="0" err="1">
                <a:latin typeface="Barlow Semi Condensed"/>
              </a:rPr>
              <a:t>FakePerth</a:t>
            </a:r>
            <a:r>
              <a:rPr lang="en-GB" sz="1800" dirty="0">
                <a:latin typeface="Barlow Semi Condensed"/>
              </a:rPr>
              <a:t>.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dirty="0">
              <a:latin typeface="Barlow Semi Condensed"/>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While these backends share the same qubits architecture, they differ in their associated error levels. The selection aimed to explore various noise conditions, as each fake backend introduces different types and intensities of errors. Specifically, FakeLagosV2, was chosen for its good single-gate error probability but high two-qubit gate error and readout error, whereas FakeNairobiV2and </a:t>
            </a:r>
            <a:r>
              <a:rPr lang="en-GB" sz="1800" dirty="0" err="1">
                <a:latin typeface="Barlow Semi Condensed"/>
              </a:rPr>
              <a:t>FakePerth</a:t>
            </a:r>
            <a:r>
              <a:rPr lang="en-GB" sz="1800" dirty="0">
                <a:latin typeface="Barlow Semi Condensed"/>
              </a:rPr>
              <a:t> are characterized by higher gate error levels but lower readout error and two-qubit gate error.</a:t>
            </a:r>
          </a:p>
        </p:txBody>
      </p:sp>
    </p:spTree>
    <p:extLst>
      <p:ext uri="{BB962C8B-B14F-4D97-AF65-F5344CB8AC3E}">
        <p14:creationId xmlns:p14="http://schemas.microsoft.com/office/powerpoint/2010/main" val="3288548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2636B-9084-D30B-D969-BFAB28865DA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4F435DA-3CF1-1FBF-605D-102BF06E6B85}"/>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0C38CC83-08F3-5FC2-742E-BBE84BEDAB14}"/>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The results show a decline in performance when noise is introduced.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dirty="0">
              <a:latin typeface="Barlow Semi Condensed"/>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Specifically, the highest value in the ideal simulation, obtained with </a:t>
            </a:r>
            <a:r>
              <a:rPr lang="en-GB" sz="1800" dirty="0" err="1">
                <a:latin typeface="Barlow Semi Condensed"/>
              </a:rPr>
              <a:t>PauliFeatureMap</a:t>
            </a:r>
            <a:r>
              <a:rPr lang="en-GB" sz="1800" dirty="0">
                <a:latin typeface="Barlow Semi Condensed"/>
              </a:rPr>
              <a:t>[Z, XX] using 2 repetitions and 6 qubits, becomes the worst when noise is applied.</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In contrast, the </a:t>
            </a:r>
            <a:r>
              <a:rPr lang="en-GB" sz="1800" dirty="0" err="1">
                <a:latin typeface="Barlow Semi Condensed"/>
              </a:rPr>
              <a:t>ZFeatureMap</a:t>
            </a:r>
            <a:r>
              <a:rPr lang="en-GB" sz="1800" dirty="0">
                <a:latin typeface="Barlow Semi Condensed"/>
              </a:rPr>
              <a:t> shows good performance even in the presence of noise, maintaining high results across all three noisy models. </a:t>
            </a:r>
          </a:p>
        </p:txBody>
      </p:sp>
    </p:spTree>
    <p:extLst>
      <p:ext uri="{BB962C8B-B14F-4D97-AF65-F5344CB8AC3E}">
        <p14:creationId xmlns:p14="http://schemas.microsoft.com/office/powerpoint/2010/main" val="2749583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D54FC-53C4-90E1-FEB6-B022FF9263E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612E77C-A08A-D4E3-4716-33BA05BA17A0}"/>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A214ADF8-0223-37BA-75DC-27820B6C32A7}"/>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The results vary depending on the type of Fake Backend used, highlighting how the errors specific to each backend impact performance differently. In particular, </a:t>
            </a:r>
            <a:r>
              <a:rPr lang="en-GB" sz="1800" dirty="0" err="1">
                <a:latin typeface="Barlow Semi Condensed"/>
              </a:rPr>
              <a:t>FakeLagos</a:t>
            </a:r>
            <a:r>
              <a:rPr lang="en-GB" sz="1800" dirty="0">
                <a:latin typeface="Barlow Semi Condensed"/>
              </a:rPr>
              <a:t> is more sensitive to feature maps with a higher number of CX gates because it experiences greater errors for this type of gate compared to the other two backends.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dirty="0">
              <a:latin typeface="Barlow Semi Condensed"/>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For example, it performs well when using the </a:t>
            </a:r>
            <a:r>
              <a:rPr lang="en-GB" sz="1800" dirty="0" err="1">
                <a:latin typeface="Barlow Semi Condensed"/>
              </a:rPr>
              <a:t>ZFeatureMap</a:t>
            </a:r>
            <a:r>
              <a:rPr lang="en-GB" sz="1800" dirty="0">
                <a:latin typeface="Barlow Semi Condensed"/>
              </a:rPr>
              <a:t>, which does not involve entanglement between qubits, compared to cases with greater entanglement, such as the </a:t>
            </a:r>
            <a:r>
              <a:rPr lang="en-GB" sz="1800" dirty="0" err="1">
                <a:latin typeface="Barlow Semi Condensed"/>
              </a:rPr>
              <a:t>PauliFeatureMap</a:t>
            </a:r>
            <a:r>
              <a:rPr lang="en-GB" sz="1800" dirty="0">
                <a:latin typeface="Barlow Semi Condensed"/>
              </a:rPr>
              <a:t> [ZX].</a:t>
            </a:r>
          </a:p>
        </p:txBody>
      </p:sp>
    </p:spTree>
    <p:extLst>
      <p:ext uri="{BB962C8B-B14F-4D97-AF65-F5344CB8AC3E}">
        <p14:creationId xmlns:p14="http://schemas.microsoft.com/office/powerpoint/2010/main" val="3059838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56224-CE98-A0C9-3296-71B9D17B7B4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8245627-4151-C108-5A86-9337445D7449}"/>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A2FC2198-BA9F-FF63-7A05-1B2529AEF5D7}"/>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EfficientSU2 is the ansatz that performs best on average and achieves the highest maximum values across all repetition settings.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dirty="0">
              <a:latin typeface="Barlow Semi Condensed"/>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err="1">
                <a:latin typeface="Barlow Semi Condensed"/>
              </a:rPr>
              <a:t>RealAmplitudes</a:t>
            </a:r>
            <a:r>
              <a:rPr lang="en-GB" sz="1800" dirty="0">
                <a:latin typeface="Barlow Semi Condensed"/>
              </a:rPr>
              <a:t> is another ansatz that performs well,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err="1">
                <a:latin typeface="Barlow Semi Condensed"/>
              </a:rPr>
              <a:t>TwoLocal</a:t>
            </a:r>
            <a:r>
              <a:rPr lang="en-GB" sz="1800" dirty="0">
                <a:latin typeface="Barlow Semi Condensed"/>
              </a:rPr>
              <a:t> shows lower performance compared to the other two ansatzes but remains consistent.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err="1">
                <a:latin typeface="Barlow Semi Condensed"/>
              </a:rPr>
              <a:t>PauliTwoDesign</a:t>
            </a:r>
            <a:r>
              <a:rPr lang="en-GB" sz="1800" dirty="0">
                <a:latin typeface="Barlow Semi Condensed"/>
              </a:rPr>
              <a:t> has the worst performance, even though it improves with the number of repetitions</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After confirming that r=3 is the best of the tested configurations for the ansatz, we </a:t>
            </a:r>
            <a:r>
              <a:rPr lang="en-GB" sz="1800" dirty="0" err="1">
                <a:latin typeface="Barlow Semi Condensed"/>
              </a:rPr>
              <a:t>analyze</a:t>
            </a:r>
            <a:r>
              <a:rPr lang="en-GB" sz="1800" dirty="0">
                <a:latin typeface="Barlow Semi Condensed"/>
              </a:rPr>
              <a:t> the results obtained with this value and show the best configurations in Table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dirty="0">
              <a:latin typeface="Barlow Semi Condensed"/>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The results show that \</a:t>
            </a:r>
            <a:r>
              <a:rPr lang="en-GB" sz="1800" dirty="0" err="1">
                <a:latin typeface="Barlow Semi Condensed"/>
              </a:rPr>
              <a:t>textit</a:t>
            </a:r>
            <a:r>
              <a:rPr lang="en-GB" sz="1800" dirty="0">
                <a:latin typeface="Barlow Semi Condensed"/>
              </a:rPr>
              <a:t>{</a:t>
            </a:r>
            <a:r>
              <a:rPr lang="en-GB" sz="1800" dirty="0" err="1">
                <a:latin typeface="Barlow Semi Condensed"/>
              </a:rPr>
              <a:t>PauliFeatureMap</a:t>
            </a:r>
            <a:r>
              <a:rPr lang="en-GB" sz="1800" dirty="0">
                <a:latin typeface="Barlow Semi Condensed"/>
              </a:rPr>
              <a:t> [X]} and \</a:t>
            </a:r>
            <a:r>
              <a:rPr lang="en-GB" sz="1800" dirty="0" err="1">
                <a:latin typeface="Barlow Semi Condensed"/>
              </a:rPr>
              <a:t>textit</a:t>
            </a:r>
            <a:r>
              <a:rPr lang="en-GB" sz="1800" dirty="0">
                <a:latin typeface="Barlow Semi Condensed"/>
              </a:rPr>
              <a:t>{</a:t>
            </a:r>
            <a:r>
              <a:rPr lang="en-GB" sz="1800" dirty="0" err="1">
                <a:latin typeface="Barlow Semi Condensed"/>
              </a:rPr>
              <a:t>PauliFeatureMap</a:t>
            </a:r>
            <a:r>
              <a:rPr lang="en-GB" sz="1800" dirty="0">
                <a:latin typeface="Barlow Semi Condensed"/>
              </a:rPr>
              <a:t> [XX]} cannot classify the data effectively, regardless of the feature map used or the number of qubits; for this reason it has not been put in the Table \ref{</a:t>
            </a:r>
            <a:r>
              <a:rPr lang="en-GB" sz="1800" dirty="0" err="1">
                <a:latin typeface="Barlow Semi Condensed"/>
              </a:rPr>
              <a:t>tab:featuremaps_max</a:t>
            </a:r>
            <a:r>
              <a:rPr lang="en-GB" sz="1800" dirty="0">
                <a:latin typeface="Barlow Semi Condensed"/>
              </a:rPr>
              <a:t>}. Conversely, the \</a:t>
            </a:r>
            <a:r>
              <a:rPr lang="en-GB" sz="1800" dirty="0" err="1">
                <a:latin typeface="Barlow Semi Condensed"/>
              </a:rPr>
              <a:t>textit</a:t>
            </a:r>
            <a:r>
              <a:rPr lang="en-GB" sz="1800" dirty="0">
                <a:latin typeface="Barlow Semi Condensed"/>
              </a:rPr>
              <a:t>{</a:t>
            </a:r>
            <a:r>
              <a:rPr lang="en-GB" sz="1800" dirty="0" err="1">
                <a:latin typeface="Barlow Semi Condensed"/>
              </a:rPr>
              <a:t>ZZFeatureMap</a:t>
            </a:r>
            <a:r>
              <a:rPr lang="en-GB" sz="1800" dirty="0">
                <a:latin typeface="Barlow Semi Condensed"/>
              </a:rPr>
              <a:t>}, in all its entanglement variants, exhibits superior performance, with higher average and maximum values compared to other configurations.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Applying the VQC to this dataset reveals that configurations involving an \(X\)-rotation tend to yield lower results compared to those using \(Z\)- and \(Y\)-rotations. Additionally, it can be observed that \</a:t>
            </a:r>
            <a:r>
              <a:rPr lang="en-GB" sz="1800" dirty="0" err="1">
                <a:latin typeface="Barlow Semi Condensed"/>
              </a:rPr>
              <a:t>textit</a:t>
            </a:r>
            <a:r>
              <a:rPr lang="en-GB" sz="1800" dirty="0">
                <a:latin typeface="Barlow Semi Condensed"/>
              </a:rPr>
              <a:t>{</a:t>
            </a:r>
            <a:r>
              <a:rPr lang="en-GB" sz="1800" dirty="0" err="1">
                <a:latin typeface="Barlow Semi Condensed"/>
              </a:rPr>
              <a:t>PauliFeatureMap</a:t>
            </a:r>
            <a:r>
              <a:rPr lang="en-GB" sz="1800" dirty="0">
                <a:latin typeface="Barlow Semi Condensed"/>
              </a:rPr>
              <a:t> [Y]} achieves very high values across all ansatz combinations.</a:t>
            </a:r>
          </a:p>
        </p:txBody>
      </p:sp>
    </p:spTree>
    <p:extLst>
      <p:ext uri="{BB962C8B-B14F-4D97-AF65-F5344CB8AC3E}">
        <p14:creationId xmlns:p14="http://schemas.microsoft.com/office/powerpoint/2010/main" val="1998491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34C1E-3C60-4C91-4545-DF99412BB15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DC6ACF4-4864-E69B-A2D0-D258869A41D6}"/>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49C74472-8A25-66F7-AED8-9A0D3536D570}"/>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We tested 5 optimizers</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dirty="0">
              <a:latin typeface="Barlow Semi Condensed"/>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Among the optimizers, COBYLA generally achieves the highest accuracies,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SPSA and NFT also perform well, but are less stable</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Interestingly, NELDER MEAD and POWELL achieve competitive results in specific cases, such as q=3, </a:t>
            </a:r>
            <a:r>
              <a:rPr lang="en-GB" sz="1800" dirty="0" err="1">
                <a:latin typeface="Barlow Semi Condensed"/>
              </a:rPr>
              <a:t>ZZFeatureMap</a:t>
            </a:r>
            <a:r>
              <a:rPr lang="en-GB" sz="1800" dirty="0">
                <a:latin typeface="Barlow Semi Condensed"/>
              </a:rPr>
              <a:t> (Circular), EfficientSU2, r=2, where NELDER MEAD achieves 94.21\% accuracy.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dirty="0">
              <a:latin typeface="Barlow Semi Condensed"/>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The findings suggest that the choice of optimizer significantly impacts performance and should be carefully selected based on the configuration and circuit design.</a:t>
            </a:r>
          </a:p>
        </p:txBody>
      </p:sp>
    </p:spTree>
    <p:extLst>
      <p:ext uri="{BB962C8B-B14F-4D97-AF65-F5344CB8AC3E}">
        <p14:creationId xmlns:p14="http://schemas.microsoft.com/office/powerpoint/2010/main" val="2764459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ABCA3-B0E2-E6DA-667E-63DB2C30531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B567202-11FC-CC0F-61BB-8FAB33B1A85B}"/>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8A989E9E-FE1A-B0D2-FD87-BBBA7E22F810}"/>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The configuration 3 QUBIT, </a:t>
            </a:r>
            <a:r>
              <a:rPr lang="en-GB" sz="1800" dirty="0" err="1">
                <a:latin typeface="Barlow Semi Condensed"/>
              </a:rPr>
              <a:t>PauliFeatureMap</a:t>
            </a:r>
            <a:r>
              <a:rPr lang="en-GB" sz="1800" dirty="0">
                <a:latin typeface="Barlow Semi Condensed"/>
              </a:rPr>
              <a:t> [Y], </a:t>
            </a:r>
            <a:r>
              <a:rPr lang="en-GB" sz="1800" dirty="0" err="1">
                <a:latin typeface="Barlow Semi Condensed"/>
              </a:rPr>
              <a:t>RealAmplitudes</a:t>
            </a:r>
            <a:r>
              <a:rPr lang="en-GB" sz="1800" dirty="0">
                <a:latin typeface="Barlow Semi Condensed"/>
              </a:rPr>
              <a:t>(REPS=2), SPSA consistently delivers the best overall results, achieving high accuracy, precision, recall, and F1-scores across all noise models, with accuracy above 91\% and F1-Score up to 94.19\%. In contrast, the configuration 5 QUBIT, </a:t>
            </a:r>
            <a:r>
              <a:rPr lang="en-GB" sz="1800" dirty="0" err="1">
                <a:latin typeface="Barlow Semi Condensed"/>
              </a:rPr>
              <a:t>PauliFeatureMap</a:t>
            </a:r>
            <a:r>
              <a:rPr lang="en-GB" sz="1800" dirty="0">
                <a:latin typeface="Barlow Semi Condensed"/>
              </a:rPr>
              <a:t> [Z, YY], EfficientSU2 (REPS=2), SPSA shows significant performance drops, especially on Fake Lagos and Fake Perth, with balanced accuracies falling to 50.00\%.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dirty="0">
              <a:latin typeface="Barlow Semi Condensed"/>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err="1">
                <a:latin typeface="Barlow Semi Condensed"/>
              </a:rPr>
              <a:t>FakeNairobi</a:t>
            </a:r>
            <a:r>
              <a:rPr lang="en-GB" sz="1800" dirty="0">
                <a:latin typeface="Barlow Semi Condensed"/>
              </a:rPr>
              <a:t> and </a:t>
            </a:r>
            <a:r>
              <a:rPr lang="en-GB" sz="1800" dirty="0" err="1">
                <a:latin typeface="Barlow Semi Condensed"/>
              </a:rPr>
              <a:t>FakePerth</a:t>
            </a:r>
            <a:r>
              <a:rPr lang="en-GB" sz="1800" dirty="0">
                <a:latin typeface="Barlow Semi Condensed"/>
              </a:rPr>
              <a:t> perform better than </a:t>
            </a:r>
            <a:r>
              <a:rPr lang="en-GB" sz="1800" dirty="0" err="1">
                <a:latin typeface="Barlow Semi Condensed"/>
              </a:rPr>
              <a:t>FakeLagos</a:t>
            </a:r>
            <a:r>
              <a:rPr lang="en-GB" sz="1800" dirty="0">
                <a:latin typeface="Barlow Semi Condensed"/>
              </a:rPr>
              <a:t> with circuits that require more entanglement, such as the </a:t>
            </a:r>
            <a:r>
              <a:rPr lang="en-GB" sz="1800" dirty="0" err="1">
                <a:latin typeface="Barlow Semi Condensed"/>
              </a:rPr>
              <a:t>ZZFeatureMap</a:t>
            </a:r>
            <a:r>
              <a:rPr lang="en-GB" sz="1800" dirty="0">
                <a:latin typeface="Barlow Semi Condensed"/>
              </a:rPr>
              <a:t>, and with EfficientSU2, which is more complex compared to Real Amplitudes.</a:t>
            </a:r>
          </a:p>
        </p:txBody>
      </p:sp>
    </p:spTree>
    <p:extLst>
      <p:ext uri="{BB962C8B-B14F-4D97-AF65-F5344CB8AC3E}">
        <p14:creationId xmlns:p14="http://schemas.microsoft.com/office/powerpoint/2010/main" val="1605908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FBE31-D89C-146A-899D-30E1E29FCD8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EC26F92-D17C-F698-A41F-12FC5074C29E}"/>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AD7C4D23-836C-B6C7-CF0F-93DBCC420F56}"/>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Since the context involves neural networks, the analysis from the VQC model was utilized as a starting point to select the best combinations of feature maps and ansatzes.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dirty="0">
              <a:latin typeface="Barlow Semi Condensed"/>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From the results obtained with a noiseless simulator in Table, it emerges that the use of simpler circuits contributes to optimizing the performance of the hybrid network.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dirty="0">
              <a:latin typeface="Barlow Semi Condensed"/>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With 3 qubits, a good performance value was achieved was with an accuracy of 93.1\%. However, transitioning from 3 to 5 qubits, combined with a lower number of repetitions in the circuit, led to the overall best performance of the model, with 95.4\% of accuracy and 96.9\% of F1-score. </a:t>
            </a:r>
          </a:p>
        </p:txBody>
      </p:sp>
    </p:spTree>
    <p:extLst>
      <p:ext uri="{BB962C8B-B14F-4D97-AF65-F5344CB8AC3E}">
        <p14:creationId xmlns:p14="http://schemas.microsoft.com/office/powerpoint/2010/main" val="4107489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5A4AD-6D4D-22D3-BB7F-278027E5E72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5E5EF3C-FE9D-716E-B19E-852A709690E7}"/>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A94B1ACA-A05E-3E90-166C-9562040E532F}"/>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err="1">
                <a:latin typeface="Barlow Semi Condensed"/>
              </a:rPr>
              <a:t>Analyzing</a:t>
            </a:r>
            <a:r>
              <a:rPr lang="en-GB" sz="1800" dirty="0">
                <a:latin typeface="Barlow Semi Condensed"/>
              </a:rPr>
              <a:t> this optimal configuration under noisy conditions, reported in Table, reveals that the results are highly dependent on the backend used. For instance, in the case of </a:t>
            </a:r>
            <a:r>
              <a:rPr lang="en-GB" sz="1800" dirty="0" err="1">
                <a:latin typeface="Barlow Semi Condensed"/>
              </a:rPr>
              <a:t>FakeLagos</a:t>
            </a:r>
            <a:r>
              <a:rPr lang="en-GB" sz="1800" dirty="0">
                <a:latin typeface="Barlow Semi Condensed"/>
              </a:rPr>
              <a:t>, there is a noticeable drop in performance, likely due to greater sensitivity to errors in two-qubit gates given </a:t>
            </a:r>
            <a:r>
              <a:rPr lang="en-GB" sz="1800" dirty="0" err="1">
                <a:latin typeface="Barlow Semi Condensed"/>
              </a:rPr>
              <a:t>PauliFeatureMap</a:t>
            </a:r>
            <a:r>
              <a:rPr lang="en-GB" sz="1800" dirty="0">
                <a:latin typeface="Barlow Semi Condensed"/>
              </a:rPr>
              <a:t> [”ZY”] and EfficientSU2, while </a:t>
            </a:r>
            <a:r>
              <a:rPr lang="en-GB" sz="1800" dirty="0" err="1">
                <a:latin typeface="Barlow Semi Condensed"/>
              </a:rPr>
              <a:t>FakePerth</a:t>
            </a:r>
            <a:r>
              <a:rPr lang="en-GB" sz="1800" dirty="0">
                <a:latin typeface="Barlow Semi Condensed"/>
              </a:rPr>
              <a:t> maintains a consistent level of performance, achieving an accuracy of 94.2\% and an F1-score of 92.4\%.</a:t>
            </a:r>
          </a:p>
        </p:txBody>
      </p:sp>
    </p:spTree>
    <p:extLst>
      <p:ext uri="{BB962C8B-B14F-4D97-AF65-F5344CB8AC3E}">
        <p14:creationId xmlns:p14="http://schemas.microsoft.com/office/powerpoint/2010/main" val="3018071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2DFFC-D6BA-FC07-58F1-2B38183134A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86924BB-F148-34ED-DBCD-AD30383C802C}"/>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B9D83CBC-433E-F635-EBE8-383250F1E5B2}"/>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Best results for each QML algorithm are summarized in Table respectively for noiseless and noisy simulations.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dirty="0">
              <a:latin typeface="Barlow Semi Condensed"/>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err="1">
                <a:latin typeface="Barlow Semi Condensed"/>
              </a:rPr>
              <a:t>Pegasos</a:t>
            </a:r>
            <a:r>
              <a:rPr lang="en-GB" sz="1800" dirty="0">
                <a:latin typeface="Barlow Semi Condensed"/>
              </a:rPr>
              <a:t>-QSVC stands out for achieving better performance than VQC. This result highlights the efficiency of simpler, optimization-focused approaches when compared to more complex variational models.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dirty="0">
              <a:latin typeface="Barlow Semi Condensed"/>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VQC also delivers strong results, however, their performance is highly sensitive to parameters like qubit count, circuit depth, and optimization methods, requiring systematic testing to identify optimal configurations.</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dirty="0">
              <a:latin typeface="Barlow Semi Condensed"/>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The hybrid neural network performs well in noiseless simulations, showcasing the benefits of combining classical and quantum paradigms for robust and efficient models.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dirty="0">
              <a:latin typeface="Barlow Semi Condensed"/>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However, these results do not always translate to noisy environments, where performance can drop significantly for certain backends.</a:t>
            </a:r>
          </a:p>
        </p:txBody>
      </p:sp>
    </p:spTree>
    <p:extLst>
      <p:ext uri="{BB962C8B-B14F-4D97-AF65-F5344CB8AC3E}">
        <p14:creationId xmlns:p14="http://schemas.microsoft.com/office/powerpoint/2010/main" val="3287300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8C2EC-A859-8C69-9B2D-FE5796012C8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AA50257-EFB8-54F7-1E7C-64FCE03B7E05}"/>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48D1F55A-F284-A883-2CC8-40073B75CCB6}"/>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In general, the performance of QSVC, VQC, and hybrid quantum-classical networks is heavily influenced by the noise characteristics of the simulated quantum backends.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dirty="0">
              <a:latin typeface="Barlow Semi Condensed"/>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The results suggest that once the real quantum machine for training is selected, it is useful to assess the machine's resistance to two-qubit gate errors in order to decide the circuit structure to execute.</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dirty="0">
              <a:latin typeface="Barlow Semi Condensed"/>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Specifically, machines more sensitive to these errors may require circuits with less entanglement, while machines less prone to errors can handle more complex circuits with greater entanglement.</a:t>
            </a:r>
          </a:p>
        </p:txBody>
      </p:sp>
    </p:spTree>
    <p:extLst>
      <p:ext uri="{BB962C8B-B14F-4D97-AF65-F5344CB8AC3E}">
        <p14:creationId xmlns:p14="http://schemas.microsoft.com/office/powerpoint/2010/main" val="189592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9CC4D-8F88-28DB-3ABE-0C425B71FC1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5BCBC3A-23EE-DA1D-8593-86A9F86EEE4E}"/>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DAAF20F6-7CA0-5377-4CAA-26B62F9C5DDA}"/>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parallel, Quantum Machine Learning (QML) is gaining traction as a next-generation approach, with the potential to outperform classical methods in certain contexts.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Leveraging quantum parallelism and state representation capabilities, QML can handle complex, high-dimensional data more efficiently, potentially leading to faster training times and improved detection performance.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Among the most actively studied QML paradigms are Quantum Support Vector Machines (QSVM), Variational Quantum Classifiers (VQC), and hybrid quantum-classical neural networks</a:t>
            </a:r>
          </a:p>
        </p:txBody>
      </p:sp>
    </p:spTree>
    <p:extLst>
      <p:ext uri="{BB962C8B-B14F-4D97-AF65-F5344CB8AC3E}">
        <p14:creationId xmlns:p14="http://schemas.microsoft.com/office/powerpoint/2010/main" val="1713077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EF45C-28E4-E62D-FF4B-288F4B79DA8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1CA7763-A35B-EBE1-28C9-8AA28269AEB7}"/>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5C163676-0252-DB9E-9E5A-CC8895F057E5}"/>
              </a:ext>
            </a:extLst>
          </p:cNvPr>
          <p:cNvSpPr>
            <a:spLocks noGrp="1"/>
          </p:cNvSpPr>
          <p:nvPr>
            <p:ph type="body" idx="1"/>
          </p:nvPr>
        </p:nvSpPr>
        <p:spPr/>
        <p:txBody>
          <a:bodyPr/>
          <a:lstStyle/>
          <a:p>
            <a:pPr algn="l">
              <a:spcAft>
                <a:spcPts val="1000"/>
              </a:spcAft>
              <a:buNone/>
              <a:tabLst>
                <a:tab pos="270510" algn="l"/>
              </a:tabLst>
            </a:pPr>
            <a:r>
              <a:rPr lang="en-GB" sz="1800" b="0" dirty="0">
                <a:effectLst/>
                <a:latin typeface="Times New Roman" panose="02020603050405020304" pitchFamily="18" charset="0"/>
                <a:ea typeface="Calibri" panose="020F0502020204030204" pitchFamily="34" charset="0"/>
              </a:rPr>
              <a:t>In this work, three QML models, QSVM, VQC, and a custom hybrid quantum-classical neural network, have been </a:t>
            </a:r>
            <a:r>
              <a:rPr lang="en-GB" sz="1800" b="0" dirty="0" err="1">
                <a:effectLst/>
                <a:latin typeface="Times New Roman" panose="02020603050405020304" pitchFamily="18" charset="0"/>
                <a:ea typeface="Calibri" panose="020F0502020204030204" pitchFamily="34" charset="0"/>
              </a:rPr>
              <a:t>analyzed</a:t>
            </a:r>
            <a:r>
              <a:rPr lang="en-GB" sz="1800" b="0" dirty="0">
                <a:effectLst/>
                <a:latin typeface="Times New Roman" panose="02020603050405020304" pitchFamily="18" charset="0"/>
                <a:ea typeface="Calibri" panose="020F0502020204030204" pitchFamily="34" charset="0"/>
              </a:rPr>
              <a:t> for their application in intrusion detection in networks. </a:t>
            </a:r>
          </a:p>
          <a:p>
            <a:pPr algn="l">
              <a:spcAft>
                <a:spcPts val="1000"/>
              </a:spcAft>
              <a:buNone/>
              <a:tabLst>
                <a:tab pos="270510" algn="l"/>
              </a:tabLst>
            </a:pPr>
            <a:endParaRPr lang="en-GB" sz="1800" b="0" dirty="0">
              <a:effectLst/>
              <a:latin typeface="Times New Roman" panose="02020603050405020304" pitchFamily="18" charset="0"/>
              <a:ea typeface="Calibri" panose="020F0502020204030204" pitchFamily="34" charset="0"/>
            </a:endParaRPr>
          </a:p>
          <a:p>
            <a:pPr algn="l">
              <a:spcAft>
                <a:spcPts val="1000"/>
              </a:spcAft>
              <a:buNone/>
              <a:tabLst>
                <a:tab pos="270510" algn="l"/>
              </a:tabLst>
            </a:pPr>
            <a:r>
              <a:rPr lang="en-GB" sz="1800" b="0" dirty="0">
                <a:effectLst/>
                <a:latin typeface="Times New Roman" panose="02020603050405020304" pitchFamily="18" charset="0"/>
                <a:ea typeface="Calibri" panose="020F0502020204030204" pitchFamily="34" charset="0"/>
              </a:rPr>
              <a:t>The fine tuning on noisy simulator reaches an accuracy of 93.05% with </a:t>
            </a:r>
            <a:r>
              <a:rPr lang="en-GB" sz="1800" b="0" dirty="0" err="1">
                <a:effectLst/>
                <a:latin typeface="Times New Roman" panose="02020603050405020304" pitchFamily="18" charset="0"/>
                <a:ea typeface="Calibri" panose="020F0502020204030204" pitchFamily="34" charset="0"/>
              </a:rPr>
              <a:t>Pegasos</a:t>
            </a:r>
            <a:r>
              <a:rPr lang="en-GB" sz="1800" b="0" dirty="0">
                <a:effectLst/>
                <a:latin typeface="Times New Roman" panose="02020603050405020304" pitchFamily="18" charset="0"/>
                <a:ea typeface="Calibri" panose="020F0502020204030204" pitchFamily="34" charset="0"/>
              </a:rPr>
              <a:t>-QSVC and 94.2% with the hybrid quantum-classical model.</a:t>
            </a:r>
          </a:p>
          <a:p>
            <a:pPr algn="l">
              <a:spcAft>
                <a:spcPts val="1000"/>
              </a:spcAft>
              <a:buNone/>
              <a:tabLst>
                <a:tab pos="270510" algn="l"/>
              </a:tabLst>
            </a:pPr>
            <a:endParaRPr lang="en-GB" sz="1800" b="0" dirty="0">
              <a:effectLst/>
              <a:latin typeface="Times New Roman" panose="02020603050405020304" pitchFamily="18" charset="0"/>
              <a:ea typeface="Calibri" panose="020F0502020204030204" pitchFamily="34" charset="0"/>
            </a:endParaRPr>
          </a:p>
          <a:p>
            <a:pPr marL="457200" marR="0" lvl="0" indent="-298450" algn="l" defTabSz="914400" rtl="0" eaLnBrk="1" fontAlgn="auto" latinLnBrk="0" hangingPunct="1">
              <a:lnSpc>
                <a:spcPct val="100000"/>
              </a:lnSpc>
              <a:spcBef>
                <a:spcPts val="0"/>
              </a:spcBef>
              <a:spcAft>
                <a:spcPts val="1000"/>
              </a:spcAft>
              <a:buClr>
                <a:srgbClr val="000000"/>
              </a:buClr>
              <a:buSzPts val="1100"/>
              <a:buFont typeface="Arial"/>
              <a:buNone/>
              <a:tabLst>
                <a:tab pos="270510" algn="l"/>
              </a:tabLst>
              <a:defRPr/>
            </a:pPr>
            <a:r>
              <a:rPr lang="en-GB" sz="1800" b="1" dirty="0">
                <a:latin typeface="Barlow Semi Condensed"/>
              </a:rPr>
              <a:t>Future research </a:t>
            </a:r>
            <a:r>
              <a:rPr lang="en-GB" sz="1800" dirty="0">
                <a:latin typeface="Barlow Semi Condensed"/>
              </a:rPr>
              <a:t>could focus on expanding the range of datasets and, when the use of real quantum machine will be more affordable, testing on real quantum hardware.</a:t>
            </a:r>
          </a:p>
        </p:txBody>
      </p:sp>
    </p:spTree>
    <p:extLst>
      <p:ext uri="{BB962C8B-B14F-4D97-AF65-F5344CB8AC3E}">
        <p14:creationId xmlns:p14="http://schemas.microsoft.com/office/powerpoint/2010/main" val="274881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6CC5E-3883-56A0-44A4-682A7061AB2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64EB25D-D345-F4E0-67CE-8738C6827463}"/>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23FA25A8-A1A8-883F-5962-93164CCE74C4}"/>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One of particular interest is the Quantum Support Vector Machine (QSVM), a quantum version of the classical Support Vector Machine (SVM) algorithm.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Similarly to SVM, the kernel trick is used to map data into a higher-dimensional space after transforming the data into a quantum feature space.</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So, classical data is transformed in quantum states with FM, and optimizing the algo we obtain the classifier.</a:t>
            </a:r>
          </a:p>
        </p:txBody>
      </p:sp>
    </p:spTree>
    <p:extLst>
      <p:ext uri="{BB962C8B-B14F-4D97-AF65-F5344CB8AC3E}">
        <p14:creationId xmlns:p14="http://schemas.microsoft.com/office/powerpoint/2010/main" val="215563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3A7EF-F0E8-BCD6-224F-244647584D2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62524E6-B93E-59D8-F9C2-55645E901AAA}"/>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AA7B7926-0265-55B3-2374-223EC35D83E8}"/>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Another algorithm based on SVM that utilizes the quantum kernel method is the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Pegasos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-QSVC.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Inspired by the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Pegasos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algorithm (Primal Estimated sub-</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GrAdient</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SOlver</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for SVM), it employs a stochastic gradient descent approach to solve the primal optimization problem of SVMs. Unlike standard SVMs, which require processing the entire dataset at each iteration,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Pegasos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updates model parameters using only a small subset of the data, thereby reducing computational costs and ensuring training complexity is independent of the training set size.</a:t>
            </a:r>
          </a:p>
        </p:txBody>
      </p:sp>
    </p:spTree>
    <p:extLst>
      <p:ext uri="{BB962C8B-B14F-4D97-AF65-F5344CB8AC3E}">
        <p14:creationId xmlns:p14="http://schemas.microsoft.com/office/powerpoint/2010/main" val="408563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A2BAC-29DD-05E3-E9FB-5F5EC9922F6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B00E9F2-A54B-4F2A-2326-EE5A284EE1E1}"/>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894417F0-E70B-3F17-78B1-BA2AD4AB37FC}"/>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VQC is a quantum model inspired by classical neural networks, particularly the multilayer perceptron.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It employs a parameterized quantum circuit trained with classical optimization methods to perform classification tasks. As a type of variational quantum algorithm (VQA), the VQC depends heavily on the choice of ansatz, the structure of the quantum circuit, which directly affects the algorithm’s expressiveness and performance. </a:t>
            </a:r>
          </a:p>
        </p:txBody>
      </p:sp>
    </p:spTree>
    <p:extLst>
      <p:ext uri="{BB962C8B-B14F-4D97-AF65-F5344CB8AC3E}">
        <p14:creationId xmlns:p14="http://schemas.microsoft.com/office/powerpoint/2010/main" val="26159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97B1B-82A9-0960-DA67-EB77A193C70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3BDC5C2-2C4E-9577-6820-225418A449E2}"/>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2C7C4C96-A611-9AA0-0E02-8C717F955A58}"/>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this work, we explore four specific ansatzes: Two-Local, Pauli Two-Design, Real Amplitudes, and EfficientSU2, each designed with distinct features and trade-offs suited to various quantum computing problems.</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Two-Local is a variational quantum circuit composed of repeated layers of rotations and entanglement. Standard gates commonly used in the literature and defined in the documentation have been applied: \(R_Y\) gates for rotations and \(CX\) gates for entanglement. \begin{figure}[h]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centering</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includegraphics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[width=0.48\</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textwidth</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]{Figure/twolocal.png}     \caption{Example of a Two-Local circuit with 3 qubits and 3 repetitions.}\end{figure}Pauli Two-Design is a variant of the Two-Local. It starts with an initial rotation around the \(Y\)-axis with an angle of \(\frac{\pi}{4}\). The subsequent layers alternate between rotations around the \(X\), \(Y\), or \(Z\) axes and entanglement layers. \begin{figure}[h]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centering</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includegraphics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[width=0.48\</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textwidth</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]{Figure/PauliTwoDesign.png}     \caption{Example of a Pauli Two-Design circuit with 3 qubits and 3 repetitions.}\end{figure}Real Amplitudes is also derived from the Two-Local. It generates a trial wavefunction by repeatedly applying rotations around the \(Y\)-axis on the qubits and using \(CX\) gates for entanglement. As the name suggests, the wavefunction amplitudes are restricted to real values, which can simplify the optimization problem in some cases.\begin{figure}[h]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centering</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includegraphics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[width=0.48\</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textwidth</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]{Figure/realamplitudes.png}     \caption{Example of a Real Amplitudes circuit with 3 qubits and 3 repetitions.}\end{figure}EfficientSU2 is a hardware-efficient variational quantum circuit. The name SU2 refers to the special unitary group of dimension 2, which includes all \(2 \times 2\) complex matrices with a determinant equal to 1. Compared to other ansatzes, it uses a larger number of rotation gates, combining \(R_Y\) and \(R_Z\) rotations in each repetition.</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Optimizers…</a:t>
            </a:r>
          </a:p>
        </p:txBody>
      </p:sp>
    </p:spTree>
    <p:extLst>
      <p:ext uri="{BB962C8B-B14F-4D97-AF65-F5344CB8AC3E}">
        <p14:creationId xmlns:p14="http://schemas.microsoft.com/office/powerpoint/2010/main" val="2509513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3831F-D7A9-FC0E-7AC4-684C28F0B3D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BA7602D-C5EA-1626-D14E-C809A6E11414}"/>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EAD4AC29-05E8-E703-B20D-F1DC4C4B5A0E}"/>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t>However, the presence of noise in current quantum hardware remains a major challenge, often degrading the reliability and stability of QML models.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Evaluations that ignore these aspects may falsify the true capabilities of QML models.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While testing on real quantum machines is valuable for validation, it is often resource-intensive and costly. </a:t>
            </a:r>
          </a:p>
        </p:txBody>
      </p:sp>
    </p:spTree>
    <p:extLst>
      <p:ext uri="{BB962C8B-B14F-4D97-AF65-F5344CB8AC3E}">
        <p14:creationId xmlns:p14="http://schemas.microsoft.com/office/powerpoint/2010/main" val="1102958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7FC97-C9D8-E510-9521-E3AAEB34678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11A5832-38E8-B449-05C7-16859EC0CD19}"/>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8D359B86-8181-CC57-5DF4-2D419FB57CE8}"/>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Although </a:t>
            </a:r>
            <a:r>
              <a:rPr lang="en-GB" sz="1100" kern="100" dirty="0">
                <a:effectLst/>
                <a:latin typeface="Barlow Semi Condensed" panose="00000506000000000000" pitchFamily="2" charset="0"/>
                <a:ea typeface="Aptos" panose="020B0004020202020204" pitchFamily="34" charset="0"/>
                <a:cs typeface="Times New Roman" panose="02020603050405020304" pitchFamily="18" charset="0"/>
              </a:rPr>
              <a:t>e</a:t>
            </a:r>
            <a:r>
              <a:rPr lang="en-GB" sz="1100" dirty="0">
                <a:latin typeface="Barlow Semi Condensed" panose="00000506000000000000" pitchFamily="2" charset="0"/>
              </a:rPr>
              <a:t>xisting studies </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exhibit strong performance across diverse datasets, their resilience to noise either remains unaddressed or yields limited results.</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Moreover, they </a:t>
            </a:r>
            <a:r>
              <a:rPr lang="en-GB" dirty="0"/>
              <a:t>do not provide a systematic analysis of the impact of circuit design on noise resilience, limiting the practical applicability of current approaches to real quantum hardware environments.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87258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7"/>
        <p:cNvGrpSpPr/>
        <p:nvPr/>
      </p:nvGrpSpPr>
      <p:grpSpPr>
        <a:xfrm>
          <a:off x="0" y="0"/>
          <a:ext cx="0" cy="0"/>
          <a:chOff x="0" y="0"/>
          <a:chExt cx="0" cy="0"/>
        </a:xfrm>
      </p:grpSpPr>
      <p:sp>
        <p:nvSpPr>
          <p:cNvPr id="8" name="Google Shape;8;p2"/>
          <p:cNvSpPr txBox="1">
            <a:spLocks noGrp="1"/>
          </p:cNvSpPr>
          <p:nvPr>
            <p:ph type="ctrTitle" hasCustomPrompt="1"/>
          </p:nvPr>
        </p:nvSpPr>
        <p:spPr>
          <a:xfrm>
            <a:off x="1714551" y="1891225"/>
            <a:ext cx="6798405" cy="1903511"/>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52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r>
              <a:rPr lang="it-IT"/>
              <a:t>A </a:t>
            </a:r>
            <a:r>
              <a:rPr lang="it-IT" err="1"/>
              <a:t>very</a:t>
            </a:r>
            <a:r>
              <a:rPr lang="it-IT"/>
              <a:t> long </a:t>
            </a:r>
            <a:r>
              <a:rPr lang="it-IT" err="1"/>
              <a:t>title</a:t>
            </a:r>
            <a:r>
              <a:rPr lang="it-IT"/>
              <a:t> for </a:t>
            </a:r>
            <a:r>
              <a:rPr lang="it-IT" err="1"/>
              <a:t>my</a:t>
            </a:r>
            <a:r>
              <a:rPr lang="it-IT"/>
              <a:t> </a:t>
            </a:r>
            <a:r>
              <a:rPr lang="it-IT" err="1"/>
              <a:t>beatiful</a:t>
            </a:r>
            <a:r>
              <a:rPr lang="it-IT"/>
              <a:t> </a:t>
            </a:r>
            <a:r>
              <a:rPr lang="it-IT" err="1"/>
              <a:t>presentation</a:t>
            </a:r>
            <a:endParaRPr/>
          </a:p>
        </p:txBody>
      </p:sp>
      <p:sp>
        <p:nvSpPr>
          <p:cNvPr id="9" name="Google Shape;9;p2"/>
          <p:cNvSpPr txBox="1">
            <a:spLocks noGrp="1"/>
          </p:cNvSpPr>
          <p:nvPr>
            <p:ph type="subTitle" idx="1" hasCustomPrompt="1"/>
          </p:nvPr>
        </p:nvSpPr>
        <p:spPr>
          <a:xfrm>
            <a:off x="5470350" y="3793794"/>
            <a:ext cx="3042606" cy="823913"/>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2800"/>
              <a:buFont typeface="Barlow Semi Condensed Medium"/>
              <a:buNone/>
              <a:defRPr sz="2000">
                <a:solidFill>
                  <a:srgbClr val="02ABA9"/>
                </a:solidFill>
                <a:latin typeface="Barlow Semi Condensed Medium"/>
                <a:ea typeface="Barlow Semi Condensed Medium"/>
                <a:cs typeface="Barlow Semi Condensed Medium"/>
                <a:sym typeface="Barlow Semi Condensed Medium"/>
              </a:defRPr>
            </a:lvl1pPr>
            <a:lvl2pPr lvl="1"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2pPr>
            <a:lvl3pPr lvl="2"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3pPr>
            <a:lvl4pPr lvl="3"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4pPr>
            <a:lvl5pPr lvl="4"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5pPr>
            <a:lvl6pPr lvl="5"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6pPr>
            <a:lvl7pPr lvl="6"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7pPr>
            <a:lvl8pPr lvl="7"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8pPr>
            <a:lvl9pPr lvl="8"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9pPr>
          </a:lstStyle>
          <a:p>
            <a:r>
              <a:rPr lang="it-IT"/>
              <a:t>Biagio Boi</a:t>
            </a:r>
          </a:p>
          <a:p>
            <a:r>
              <a:rPr lang="it-IT" err="1"/>
              <a:t>Mat</a:t>
            </a:r>
            <a:r>
              <a:rPr lang="it-IT"/>
              <a:t>. 05121 05125</a:t>
            </a:r>
            <a:endParaRPr/>
          </a:p>
        </p:txBody>
      </p:sp>
      <p:pic>
        <p:nvPicPr>
          <p:cNvPr id="2" name="Immagine 1" descr="Immagine che contiene schermata, orologio, Carattere&#10;&#10;Descrizione generata automaticamente">
            <a:extLst>
              <a:ext uri="{FF2B5EF4-FFF2-40B4-BE49-F238E27FC236}">
                <a16:creationId xmlns:a16="http://schemas.microsoft.com/office/drawing/2014/main" id="{068197D9-A436-8C0D-1A18-5E9BE536352B}"/>
              </a:ext>
            </a:extLst>
          </p:cNvPr>
          <p:cNvPicPr>
            <a:picLocks noChangeAspect="1"/>
          </p:cNvPicPr>
          <p:nvPr userDrawn="1"/>
        </p:nvPicPr>
        <p:blipFill>
          <a:blip r:embed="rId2"/>
          <a:stretch>
            <a:fillRect/>
          </a:stretch>
        </p:blipFill>
        <p:spPr>
          <a:xfrm>
            <a:off x="3924780" y="239523"/>
            <a:ext cx="1294440" cy="482444"/>
          </a:xfrm>
          <a:prstGeom prst="rect">
            <a:avLst/>
          </a:prstGeom>
        </p:spPr>
      </p:pic>
      <p:pic>
        <p:nvPicPr>
          <p:cNvPr id="3" name="Immagine 2">
            <a:extLst>
              <a:ext uri="{FF2B5EF4-FFF2-40B4-BE49-F238E27FC236}">
                <a16:creationId xmlns:a16="http://schemas.microsoft.com/office/drawing/2014/main" id="{44D10FF3-2EC3-0CB8-A823-82ADF08D3737}"/>
              </a:ext>
            </a:extLst>
          </p:cNvPr>
          <p:cNvPicPr>
            <a:picLocks noChangeAspect="1"/>
          </p:cNvPicPr>
          <p:nvPr userDrawn="1"/>
        </p:nvPicPr>
        <p:blipFill>
          <a:blip r:embed="rId3"/>
          <a:stretch>
            <a:fillRect/>
          </a:stretch>
        </p:blipFill>
        <p:spPr>
          <a:xfrm>
            <a:off x="1678998" y="129175"/>
            <a:ext cx="935744" cy="935744"/>
          </a:xfrm>
          <a:prstGeom prst="rect">
            <a:avLst/>
          </a:prstGeom>
        </p:spPr>
      </p:pic>
      <p:pic>
        <p:nvPicPr>
          <p:cNvPr id="5" name="Immagine 4">
            <a:extLst>
              <a:ext uri="{FF2B5EF4-FFF2-40B4-BE49-F238E27FC236}">
                <a16:creationId xmlns:a16="http://schemas.microsoft.com/office/drawing/2014/main" id="{BF3608BF-A810-6590-8C17-59E86B2BE73D}"/>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3056" b="95694" l="10000" r="90000">
                        <a14:foregroundMark x1="39766" y1="12500" x2="54297" y2="9306"/>
                        <a14:foregroundMark x1="54297" y1="9306" x2="57422" y2="9583"/>
                        <a14:foregroundMark x1="47500" y1="3056" x2="47500" y2="3056"/>
                        <a14:foregroundMark x1="26719" y1="75417" x2="30391" y2="83750"/>
                        <a14:foregroundMark x1="27422" y1="86250" x2="38203" y2="88750"/>
                        <a14:foregroundMark x1="75078" y1="77639" x2="74766" y2="87639"/>
                        <a14:foregroundMark x1="73906" y1="91528" x2="61250" y2="95694"/>
                      </a14:backgroundRemoval>
                    </a14:imgEffect>
                  </a14:imgLayer>
                </a14:imgProps>
              </a:ext>
            </a:extLst>
          </a:blip>
          <a:stretch>
            <a:fillRect/>
          </a:stretch>
        </p:blipFill>
        <p:spPr>
          <a:xfrm>
            <a:off x="2318608" y="161447"/>
            <a:ext cx="1606172" cy="903472"/>
          </a:xfrm>
          <a:prstGeom prst="rect">
            <a:avLst/>
          </a:prstGeom>
        </p:spPr>
      </p:pic>
      <p:sp>
        <p:nvSpPr>
          <p:cNvPr id="46" name="Segnaposto testo 45">
            <a:extLst>
              <a:ext uri="{FF2B5EF4-FFF2-40B4-BE49-F238E27FC236}">
                <a16:creationId xmlns:a16="http://schemas.microsoft.com/office/drawing/2014/main" id="{FD013874-4A0C-2C2C-61C8-ED950823D9E2}"/>
              </a:ext>
            </a:extLst>
          </p:cNvPr>
          <p:cNvSpPr>
            <a:spLocks noGrp="1"/>
          </p:cNvSpPr>
          <p:nvPr>
            <p:ph type="body" sz="quarter" idx="10" hasCustomPrompt="1"/>
          </p:nvPr>
        </p:nvSpPr>
        <p:spPr>
          <a:xfrm>
            <a:off x="1714500" y="3794125"/>
            <a:ext cx="3755850" cy="823913"/>
          </a:xfrm>
          <a:prstGeom prst="rect">
            <a:avLst/>
          </a:prstGeom>
        </p:spPr>
        <p:txBody>
          <a:bodyPr/>
          <a:lstStyle>
            <a:lvl1pPr marR="0" algn="l" rtl="0">
              <a:lnSpc>
                <a:spcPct val="100000"/>
              </a:lnSpc>
              <a:spcBef>
                <a:spcPts val="0"/>
              </a:spcBef>
              <a:spcAft>
                <a:spcPts val="0"/>
              </a:spcAft>
              <a:buClr>
                <a:schemeClr val="accent1"/>
              </a:buClr>
              <a:buSzPts val="2800"/>
              <a:buFont typeface="Barlow Semi Condensed Medium"/>
              <a:buNone/>
              <a:defRPr lang="it-IT" sz="2000" b="0" i="0" u="none" strike="noStrike" cap="none" dirty="0">
                <a:solidFill>
                  <a:srgbClr val="02ABA9"/>
                </a:solidFill>
                <a:latin typeface="Barlow Semi Condensed Medium"/>
                <a:ea typeface="Barlow Semi Condensed Medium"/>
                <a:cs typeface="Barlow Semi Condensed Medium"/>
                <a:sym typeface="Barlow Semi Condensed Medium"/>
              </a:defRPr>
            </a:lvl1pPr>
          </a:lstStyle>
          <a:p>
            <a:pPr lvl="0"/>
            <a:r>
              <a:rPr lang="it-IT"/>
              <a:t>Prof. </a:t>
            </a:r>
            <a:r>
              <a:rPr lang="it-IT" err="1"/>
              <a:t>Christiancarmine</a:t>
            </a:r>
            <a:r>
              <a:rPr lang="it-IT"/>
              <a:t> Esposito</a:t>
            </a:r>
          </a:p>
        </p:txBody>
      </p:sp>
      <p:sp>
        <p:nvSpPr>
          <p:cNvPr id="4" name="CasellaDiTesto 3">
            <a:extLst>
              <a:ext uri="{FF2B5EF4-FFF2-40B4-BE49-F238E27FC236}">
                <a16:creationId xmlns:a16="http://schemas.microsoft.com/office/drawing/2014/main" id="{9924F62F-76EB-A2B2-2615-07E1D4A4A50C}"/>
              </a:ext>
            </a:extLst>
          </p:cNvPr>
          <p:cNvSpPr txBox="1"/>
          <p:nvPr userDrawn="1"/>
        </p:nvSpPr>
        <p:spPr>
          <a:xfrm>
            <a:off x="3483314" y="726696"/>
            <a:ext cx="2183611" cy="430887"/>
          </a:xfrm>
          <a:prstGeom prst="rect">
            <a:avLst/>
          </a:prstGeom>
          <a:noFill/>
        </p:spPr>
        <p:txBody>
          <a:bodyPr wrap="none" rtlCol="0">
            <a:spAutoFit/>
          </a:bodyPr>
          <a:lstStyle/>
          <a:p>
            <a:pPr algn="ctr"/>
            <a:r>
              <a:rPr lang="it-IT" sz="1100" dirty="0">
                <a:solidFill>
                  <a:schemeClr val="bg2"/>
                </a:solidFill>
                <a:latin typeface="Fjalla One" panose="02000506040000020004" pitchFamily="2" charset="0"/>
              </a:rPr>
              <a:t>Hardware </a:t>
            </a:r>
            <a:r>
              <a:rPr lang="it-IT" sz="1100" dirty="0" err="1">
                <a:solidFill>
                  <a:schemeClr val="bg2"/>
                </a:solidFill>
                <a:latin typeface="Fjalla One" panose="02000506040000020004" pitchFamily="2" charset="0"/>
              </a:rPr>
              <a:t>Assisted</a:t>
            </a:r>
            <a:r>
              <a:rPr lang="it-IT" sz="1100" dirty="0">
                <a:solidFill>
                  <a:schemeClr val="bg2"/>
                </a:solidFill>
                <a:latin typeface="Fjalla One" panose="02000506040000020004" pitchFamily="2" charset="0"/>
              </a:rPr>
              <a:t> and </a:t>
            </a:r>
          </a:p>
          <a:p>
            <a:pPr algn="ctr"/>
            <a:r>
              <a:rPr lang="it-IT" sz="1100" dirty="0">
                <a:solidFill>
                  <a:schemeClr val="bg2"/>
                </a:solidFill>
                <a:latin typeface="Fjalla One" panose="02000506040000020004" pitchFamily="2" charset="0"/>
              </a:rPr>
              <a:t>Blockchain </a:t>
            </a:r>
            <a:r>
              <a:rPr lang="it-IT" sz="1100" dirty="0" err="1">
                <a:solidFill>
                  <a:schemeClr val="bg2"/>
                </a:solidFill>
                <a:latin typeface="Fjalla One" panose="02000506040000020004" pitchFamily="2" charset="0"/>
              </a:rPr>
              <a:t>Empowered</a:t>
            </a:r>
            <a:r>
              <a:rPr lang="it-IT" sz="1100" dirty="0">
                <a:solidFill>
                  <a:schemeClr val="bg2"/>
                </a:solidFill>
                <a:latin typeface="Fjalla One" panose="02000506040000020004" pitchFamily="2" charset="0"/>
              </a:rPr>
              <a:t> Security Lab</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1ACCF3-D90D-BA33-6F17-F757BAFB6D52}"/>
              </a:ext>
            </a:extLst>
          </p:cNvPr>
          <p:cNvSpPr>
            <a:spLocks noGrp="1"/>
          </p:cNvSpPr>
          <p:nvPr>
            <p:ph type="title"/>
          </p:nvPr>
        </p:nvSpPr>
        <p:spPr/>
        <p:txBody>
          <a:bodyPr/>
          <a:lstStyle/>
          <a:p>
            <a:r>
              <a:rPr lang="it-IT"/>
              <a:t>Fare clic per modificare lo stile del titolo dello schema</a:t>
            </a:r>
          </a:p>
        </p:txBody>
      </p:sp>
      <p:pic>
        <p:nvPicPr>
          <p:cNvPr id="3" name="Immagine 2" descr="Immagine che contiene schermata, orologio, Carattere&#10;&#10;Descrizione generata automaticamente">
            <a:extLst>
              <a:ext uri="{FF2B5EF4-FFF2-40B4-BE49-F238E27FC236}">
                <a16:creationId xmlns:a16="http://schemas.microsoft.com/office/drawing/2014/main" id="{59813476-F5E5-00AB-8E7C-384642645D31}"/>
              </a:ext>
            </a:extLst>
          </p:cNvPr>
          <p:cNvPicPr>
            <a:picLocks noChangeAspect="1"/>
          </p:cNvPicPr>
          <p:nvPr userDrawn="1"/>
        </p:nvPicPr>
        <p:blipFill>
          <a:blip r:embed="rId2"/>
          <a:stretch>
            <a:fillRect/>
          </a:stretch>
        </p:blipFill>
        <p:spPr>
          <a:xfrm>
            <a:off x="8303942" y="4836193"/>
            <a:ext cx="712320" cy="265485"/>
          </a:xfrm>
          <a:prstGeom prst="rect">
            <a:avLst/>
          </a:prstGeom>
        </p:spPr>
      </p:pic>
      <p:cxnSp>
        <p:nvCxnSpPr>
          <p:cNvPr id="4" name="Connettore 1 3">
            <a:extLst>
              <a:ext uri="{FF2B5EF4-FFF2-40B4-BE49-F238E27FC236}">
                <a16:creationId xmlns:a16="http://schemas.microsoft.com/office/drawing/2014/main" id="{ECAB28A1-8193-1E4F-3FC1-5E37FEC14EAC}"/>
              </a:ext>
            </a:extLst>
          </p:cNvPr>
          <p:cNvCxnSpPr>
            <a:cxnSpLocks/>
          </p:cNvCxnSpPr>
          <p:nvPr userDrawn="1"/>
        </p:nvCxnSpPr>
        <p:spPr>
          <a:xfrm>
            <a:off x="0" y="4738334"/>
            <a:ext cx="9144000" cy="0"/>
          </a:xfrm>
          <a:prstGeom prst="line">
            <a:avLst/>
          </a:prstGeom>
          <a:ln>
            <a:solidFill>
              <a:srgbClr val="02ABA9"/>
            </a:solidFill>
          </a:ln>
        </p:spPr>
        <p:style>
          <a:lnRef idx="1">
            <a:schemeClr val="accent1"/>
          </a:lnRef>
          <a:fillRef idx="0">
            <a:schemeClr val="accent1"/>
          </a:fillRef>
          <a:effectRef idx="0">
            <a:schemeClr val="accent1"/>
          </a:effectRef>
          <a:fontRef idx="minor">
            <a:schemeClr val="tx1"/>
          </a:fontRef>
        </p:style>
      </p:cxnSp>
      <p:cxnSp>
        <p:nvCxnSpPr>
          <p:cNvPr id="6" name="Connettore 1 5">
            <a:extLst>
              <a:ext uri="{FF2B5EF4-FFF2-40B4-BE49-F238E27FC236}">
                <a16:creationId xmlns:a16="http://schemas.microsoft.com/office/drawing/2014/main" id="{EE6BD28F-EADF-5CED-D12A-D9D5272428BC}"/>
              </a:ext>
            </a:extLst>
          </p:cNvPr>
          <p:cNvCxnSpPr>
            <a:cxnSpLocks/>
          </p:cNvCxnSpPr>
          <p:nvPr userDrawn="1"/>
        </p:nvCxnSpPr>
        <p:spPr>
          <a:xfrm>
            <a:off x="8162692" y="4738334"/>
            <a:ext cx="0" cy="415525"/>
          </a:xfrm>
          <a:prstGeom prst="line">
            <a:avLst/>
          </a:prstGeom>
          <a:ln>
            <a:solidFill>
              <a:srgbClr val="02ABA9"/>
            </a:solidFill>
          </a:ln>
        </p:spPr>
        <p:style>
          <a:lnRef idx="1">
            <a:schemeClr val="accent1"/>
          </a:lnRef>
          <a:fillRef idx="0">
            <a:schemeClr val="accent1"/>
          </a:fillRef>
          <a:effectRef idx="0">
            <a:schemeClr val="accent1"/>
          </a:effectRef>
          <a:fontRef idx="minor">
            <a:schemeClr val="tx1"/>
          </a:fontRef>
        </p:style>
      </p:cxnSp>
      <p:sp>
        <p:nvSpPr>
          <p:cNvPr id="33" name="Segnaposto contenuto 32">
            <a:extLst>
              <a:ext uri="{FF2B5EF4-FFF2-40B4-BE49-F238E27FC236}">
                <a16:creationId xmlns:a16="http://schemas.microsoft.com/office/drawing/2014/main" id="{DF9ACE27-1332-463D-8EAF-93D55F6DE027}"/>
              </a:ext>
            </a:extLst>
          </p:cNvPr>
          <p:cNvSpPr>
            <a:spLocks noGrp="1"/>
          </p:cNvSpPr>
          <p:nvPr>
            <p:ph sz="quarter" idx="10" hasCustomPrompt="1"/>
          </p:nvPr>
        </p:nvSpPr>
        <p:spPr>
          <a:xfrm>
            <a:off x="66480" y="4829390"/>
            <a:ext cx="7954963" cy="250642"/>
          </a:xfrm>
          <a:prstGeom prst="rect">
            <a:avLst/>
          </a:prstGeom>
        </p:spPr>
        <p:txBody>
          <a:bodyPr/>
          <a:lstStyle>
            <a:lvl1pPr>
              <a:defRPr sz="1000">
                <a:solidFill>
                  <a:schemeClr val="bg2"/>
                </a:solidFill>
                <a:latin typeface="Fjalla One" panose="02000506040000020004" pitchFamily="2" charset="0"/>
              </a:defRPr>
            </a:lvl1pPr>
            <a:lvl2pPr>
              <a:defRPr sz="900">
                <a:latin typeface="Fjalla One" panose="02000506040000020004" pitchFamily="2" charset="0"/>
              </a:defRPr>
            </a:lvl2pPr>
            <a:lvl3pPr>
              <a:defRPr sz="900">
                <a:latin typeface="Fjalla One" panose="02000506040000020004" pitchFamily="2" charset="0"/>
              </a:defRPr>
            </a:lvl3pPr>
            <a:lvl4pPr>
              <a:defRPr sz="900">
                <a:latin typeface="Fjalla One" panose="02000506040000020004" pitchFamily="2" charset="0"/>
              </a:defRPr>
            </a:lvl4pPr>
            <a:lvl5pPr>
              <a:defRPr sz="900">
                <a:latin typeface="Fjalla One" panose="02000506040000020004" pitchFamily="2" charset="0"/>
              </a:defRPr>
            </a:lvl5pPr>
          </a:lstStyle>
          <a:p>
            <a:pPr lvl="0"/>
            <a:r>
              <a:rPr lang="it-IT"/>
              <a:t>Nome Cognome – Titolo della Tesi - Email</a:t>
            </a:r>
          </a:p>
        </p:txBody>
      </p:sp>
    </p:spTree>
    <p:extLst>
      <p:ext uri="{BB962C8B-B14F-4D97-AF65-F5344CB8AC3E}">
        <p14:creationId xmlns:p14="http://schemas.microsoft.com/office/powerpoint/2010/main" val="368100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ur columns of text" userDrawn="1">
  <p:cSld name="CUSTOM_2">
    <p:spTree>
      <p:nvGrpSpPr>
        <p:cNvPr id="1" name="Shape 665"/>
        <p:cNvGrpSpPr/>
        <p:nvPr/>
      </p:nvGrpSpPr>
      <p:grpSpPr>
        <a:xfrm>
          <a:off x="0" y="0"/>
          <a:ext cx="0" cy="0"/>
          <a:chOff x="0" y="0"/>
          <a:chExt cx="0" cy="0"/>
        </a:xfrm>
      </p:grpSpPr>
      <p:sp>
        <p:nvSpPr>
          <p:cNvPr id="666" name="Google Shape;666;p15"/>
          <p:cNvSpPr txBox="1">
            <a:spLocks noGrp="1"/>
          </p:cNvSpPr>
          <p:nvPr>
            <p:ph type="title"/>
          </p:nvPr>
        </p:nvSpPr>
        <p:spPr>
          <a:xfrm>
            <a:off x="1568775" y="442350"/>
            <a:ext cx="6006300" cy="59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67" name="Google Shape;667;p15"/>
          <p:cNvSpPr txBox="1">
            <a:spLocks noGrp="1"/>
          </p:cNvSpPr>
          <p:nvPr>
            <p:ph type="subTitle" idx="1"/>
          </p:nvPr>
        </p:nvSpPr>
        <p:spPr>
          <a:xfrm>
            <a:off x="1709928" y="1545336"/>
            <a:ext cx="19452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rgbClr val="02ABA9"/>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68" name="Google Shape;668;p15"/>
          <p:cNvSpPr txBox="1">
            <a:spLocks noGrp="1"/>
          </p:cNvSpPr>
          <p:nvPr>
            <p:ph type="subTitle" idx="2"/>
          </p:nvPr>
        </p:nvSpPr>
        <p:spPr>
          <a:xfrm>
            <a:off x="1709928" y="1938528"/>
            <a:ext cx="19452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69" name="Google Shape;669;p15"/>
          <p:cNvSpPr txBox="1">
            <a:spLocks noGrp="1"/>
          </p:cNvSpPr>
          <p:nvPr>
            <p:ph type="subTitle" idx="3"/>
          </p:nvPr>
        </p:nvSpPr>
        <p:spPr>
          <a:xfrm>
            <a:off x="5468112" y="1545336"/>
            <a:ext cx="19476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rgbClr val="02ABA9"/>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0" name="Google Shape;670;p15"/>
          <p:cNvSpPr txBox="1">
            <a:spLocks noGrp="1"/>
          </p:cNvSpPr>
          <p:nvPr>
            <p:ph type="subTitle" idx="4"/>
          </p:nvPr>
        </p:nvSpPr>
        <p:spPr>
          <a:xfrm>
            <a:off x="5468112" y="1938528"/>
            <a:ext cx="19476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71" name="Google Shape;671;p15"/>
          <p:cNvSpPr txBox="1">
            <a:spLocks noGrp="1"/>
          </p:cNvSpPr>
          <p:nvPr>
            <p:ph type="subTitle" idx="5"/>
          </p:nvPr>
        </p:nvSpPr>
        <p:spPr>
          <a:xfrm>
            <a:off x="2825496" y="3200400"/>
            <a:ext cx="19452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rgbClr val="02ABA9"/>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2" name="Google Shape;672;p15"/>
          <p:cNvSpPr txBox="1">
            <a:spLocks noGrp="1"/>
          </p:cNvSpPr>
          <p:nvPr>
            <p:ph type="subTitle" idx="6"/>
          </p:nvPr>
        </p:nvSpPr>
        <p:spPr>
          <a:xfrm>
            <a:off x="2825496" y="3593592"/>
            <a:ext cx="19452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73" name="Google Shape;673;p15"/>
          <p:cNvSpPr txBox="1">
            <a:spLocks noGrp="1"/>
          </p:cNvSpPr>
          <p:nvPr>
            <p:ph type="subTitle" idx="7"/>
          </p:nvPr>
        </p:nvSpPr>
        <p:spPr>
          <a:xfrm>
            <a:off x="6464808" y="3200400"/>
            <a:ext cx="19935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rgbClr val="02ABA9"/>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4" name="Google Shape;674;p15"/>
          <p:cNvSpPr txBox="1">
            <a:spLocks noGrp="1"/>
          </p:cNvSpPr>
          <p:nvPr>
            <p:ph type="subTitle" idx="8"/>
          </p:nvPr>
        </p:nvSpPr>
        <p:spPr>
          <a:xfrm>
            <a:off x="6464808" y="3593592"/>
            <a:ext cx="19935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cxnSp>
        <p:nvCxnSpPr>
          <p:cNvPr id="675" name="Google Shape;675;p15"/>
          <p:cNvCxnSpPr/>
          <p:nvPr/>
        </p:nvCxnSpPr>
        <p:spPr>
          <a:xfrm rot="10800000">
            <a:off x="8109000" y="501275"/>
            <a:ext cx="737700" cy="737700"/>
          </a:xfrm>
          <a:prstGeom prst="straightConnector1">
            <a:avLst/>
          </a:prstGeom>
          <a:noFill/>
          <a:ln w="9525" cap="flat" cmpd="sng">
            <a:solidFill>
              <a:schemeClr val="dk1"/>
            </a:solidFill>
            <a:prstDash val="solid"/>
            <a:round/>
            <a:headEnd type="none" w="med" len="med"/>
            <a:tailEnd type="none" w="med" len="med"/>
          </a:ln>
        </p:spPr>
      </p:cxnSp>
      <p:cxnSp>
        <p:nvCxnSpPr>
          <p:cNvPr id="676" name="Google Shape;676;p15"/>
          <p:cNvCxnSpPr/>
          <p:nvPr/>
        </p:nvCxnSpPr>
        <p:spPr>
          <a:xfrm>
            <a:off x="582475" y="282188"/>
            <a:ext cx="1212900" cy="422700"/>
          </a:xfrm>
          <a:prstGeom prst="straightConnector1">
            <a:avLst/>
          </a:prstGeom>
          <a:noFill/>
          <a:ln w="9525" cap="flat" cmpd="sng">
            <a:solidFill>
              <a:schemeClr val="dk1"/>
            </a:solidFill>
            <a:prstDash val="solid"/>
            <a:round/>
            <a:headEnd type="none" w="med" len="med"/>
            <a:tailEnd type="none" w="med" len="med"/>
          </a:ln>
        </p:spPr>
      </p:cxnSp>
      <p:cxnSp>
        <p:nvCxnSpPr>
          <p:cNvPr id="677" name="Google Shape;677;p15"/>
          <p:cNvCxnSpPr/>
          <p:nvPr/>
        </p:nvCxnSpPr>
        <p:spPr>
          <a:xfrm rot="10800000" flipH="1">
            <a:off x="0" y="274188"/>
            <a:ext cx="582600" cy="654300"/>
          </a:xfrm>
          <a:prstGeom prst="straightConnector1">
            <a:avLst/>
          </a:prstGeom>
          <a:noFill/>
          <a:ln w="9525" cap="flat" cmpd="sng">
            <a:solidFill>
              <a:schemeClr val="dk1"/>
            </a:solidFill>
            <a:prstDash val="solid"/>
            <a:round/>
            <a:headEnd type="none" w="med" len="med"/>
            <a:tailEnd type="none" w="med" len="med"/>
          </a:ln>
        </p:spPr>
      </p:cxnSp>
      <p:grpSp>
        <p:nvGrpSpPr>
          <p:cNvPr id="678" name="Google Shape;678;p15"/>
          <p:cNvGrpSpPr/>
          <p:nvPr/>
        </p:nvGrpSpPr>
        <p:grpSpPr>
          <a:xfrm flipH="1">
            <a:off x="423750" y="125363"/>
            <a:ext cx="292025" cy="292575"/>
            <a:chOff x="7353050" y="316275"/>
            <a:chExt cx="292025" cy="292575"/>
          </a:xfrm>
        </p:grpSpPr>
        <p:sp>
          <p:nvSpPr>
            <p:cNvPr id="679" name="Google Shape;679;p1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15"/>
          <p:cNvGrpSpPr/>
          <p:nvPr/>
        </p:nvGrpSpPr>
        <p:grpSpPr>
          <a:xfrm>
            <a:off x="1638739" y="558163"/>
            <a:ext cx="293111" cy="293388"/>
            <a:chOff x="3164039" y="430875"/>
            <a:chExt cx="293111" cy="293388"/>
          </a:xfrm>
        </p:grpSpPr>
        <p:sp>
          <p:nvSpPr>
            <p:cNvPr id="684" name="Google Shape;684;p15"/>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5"/>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5"/>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5"/>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94" name="Google Shape;694;p15"/>
          <p:cNvCxnSpPr/>
          <p:nvPr/>
        </p:nvCxnSpPr>
        <p:spPr>
          <a:xfrm flipH="1">
            <a:off x="8151325" y="6875"/>
            <a:ext cx="1002600" cy="494400"/>
          </a:xfrm>
          <a:prstGeom prst="straightConnector1">
            <a:avLst/>
          </a:prstGeom>
          <a:noFill/>
          <a:ln w="9525" cap="flat" cmpd="sng">
            <a:solidFill>
              <a:schemeClr val="dk1"/>
            </a:solidFill>
            <a:prstDash val="solid"/>
            <a:round/>
            <a:headEnd type="none" w="med" len="med"/>
            <a:tailEnd type="none" w="med" len="med"/>
          </a:ln>
        </p:spPr>
      </p:cxnSp>
      <p:grpSp>
        <p:nvGrpSpPr>
          <p:cNvPr id="695" name="Google Shape;695;p15"/>
          <p:cNvGrpSpPr/>
          <p:nvPr/>
        </p:nvGrpSpPr>
        <p:grpSpPr>
          <a:xfrm>
            <a:off x="7824237" y="210099"/>
            <a:ext cx="581800" cy="582350"/>
            <a:chOff x="8064275" y="887850"/>
            <a:chExt cx="581800" cy="582350"/>
          </a:xfrm>
        </p:grpSpPr>
        <p:sp>
          <p:nvSpPr>
            <p:cNvPr id="696" name="Google Shape;696;p1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15"/>
          <p:cNvGrpSpPr/>
          <p:nvPr/>
        </p:nvGrpSpPr>
        <p:grpSpPr>
          <a:xfrm flipH="1">
            <a:off x="8698650" y="1117488"/>
            <a:ext cx="292025" cy="292575"/>
            <a:chOff x="7353050" y="316275"/>
            <a:chExt cx="292025" cy="292575"/>
          </a:xfrm>
        </p:grpSpPr>
        <p:sp>
          <p:nvSpPr>
            <p:cNvPr id="703" name="Google Shape;703;p1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magine 1" descr="Immagine che contiene schermata, orologio, Carattere&#10;&#10;Descrizione generata automaticamente">
            <a:extLst>
              <a:ext uri="{FF2B5EF4-FFF2-40B4-BE49-F238E27FC236}">
                <a16:creationId xmlns:a16="http://schemas.microsoft.com/office/drawing/2014/main" id="{6E2241B8-546F-7DAD-9644-B96791ECE9F7}"/>
              </a:ext>
            </a:extLst>
          </p:cNvPr>
          <p:cNvPicPr>
            <a:picLocks noChangeAspect="1"/>
          </p:cNvPicPr>
          <p:nvPr userDrawn="1"/>
        </p:nvPicPr>
        <p:blipFill>
          <a:blip r:embed="rId2"/>
          <a:stretch>
            <a:fillRect/>
          </a:stretch>
        </p:blipFill>
        <p:spPr>
          <a:xfrm>
            <a:off x="8303942" y="4836193"/>
            <a:ext cx="712320" cy="265485"/>
          </a:xfrm>
          <a:prstGeom prst="rect">
            <a:avLst/>
          </a:prstGeom>
        </p:spPr>
      </p:pic>
      <p:cxnSp>
        <p:nvCxnSpPr>
          <p:cNvPr id="3" name="Connettore 1 2">
            <a:extLst>
              <a:ext uri="{FF2B5EF4-FFF2-40B4-BE49-F238E27FC236}">
                <a16:creationId xmlns:a16="http://schemas.microsoft.com/office/drawing/2014/main" id="{BDEC27E8-C116-948F-F676-0BC22D592B9E}"/>
              </a:ext>
            </a:extLst>
          </p:cNvPr>
          <p:cNvCxnSpPr>
            <a:cxnSpLocks/>
          </p:cNvCxnSpPr>
          <p:nvPr userDrawn="1"/>
        </p:nvCxnSpPr>
        <p:spPr>
          <a:xfrm>
            <a:off x="0" y="4738334"/>
            <a:ext cx="9144000" cy="0"/>
          </a:xfrm>
          <a:prstGeom prst="line">
            <a:avLst/>
          </a:prstGeom>
          <a:ln>
            <a:solidFill>
              <a:srgbClr val="02ABA9"/>
            </a:solidFill>
          </a:ln>
        </p:spPr>
        <p:style>
          <a:lnRef idx="1">
            <a:schemeClr val="accent1"/>
          </a:lnRef>
          <a:fillRef idx="0">
            <a:schemeClr val="accent1"/>
          </a:fillRef>
          <a:effectRef idx="0">
            <a:schemeClr val="accent1"/>
          </a:effectRef>
          <a:fontRef idx="minor">
            <a:schemeClr val="tx1"/>
          </a:fontRef>
        </p:style>
      </p:cxnSp>
      <p:cxnSp>
        <p:nvCxnSpPr>
          <p:cNvPr id="4" name="Connettore 1 3">
            <a:extLst>
              <a:ext uri="{FF2B5EF4-FFF2-40B4-BE49-F238E27FC236}">
                <a16:creationId xmlns:a16="http://schemas.microsoft.com/office/drawing/2014/main" id="{3D4A15D8-CECE-B3C0-6994-369907E4C3B3}"/>
              </a:ext>
            </a:extLst>
          </p:cNvPr>
          <p:cNvCxnSpPr>
            <a:cxnSpLocks/>
          </p:cNvCxnSpPr>
          <p:nvPr userDrawn="1"/>
        </p:nvCxnSpPr>
        <p:spPr>
          <a:xfrm>
            <a:off x="8162692" y="4738334"/>
            <a:ext cx="0" cy="415525"/>
          </a:xfrm>
          <a:prstGeom prst="line">
            <a:avLst/>
          </a:prstGeom>
          <a:ln>
            <a:solidFill>
              <a:srgbClr val="02ABA9"/>
            </a:solidFill>
          </a:ln>
        </p:spPr>
        <p:style>
          <a:lnRef idx="1">
            <a:schemeClr val="accent1"/>
          </a:lnRef>
          <a:fillRef idx="0">
            <a:schemeClr val="accent1"/>
          </a:fillRef>
          <a:effectRef idx="0">
            <a:schemeClr val="accent1"/>
          </a:effectRef>
          <a:fontRef idx="minor">
            <a:schemeClr val="tx1"/>
          </a:fontRef>
        </p:style>
      </p:cxnSp>
      <p:sp>
        <p:nvSpPr>
          <p:cNvPr id="6" name="Segnaposto contenuto 32">
            <a:extLst>
              <a:ext uri="{FF2B5EF4-FFF2-40B4-BE49-F238E27FC236}">
                <a16:creationId xmlns:a16="http://schemas.microsoft.com/office/drawing/2014/main" id="{B5FB87AD-FBB6-D022-B00E-754AC6C98762}"/>
              </a:ext>
            </a:extLst>
          </p:cNvPr>
          <p:cNvSpPr>
            <a:spLocks noGrp="1"/>
          </p:cNvSpPr>
          <p:nvPr>
            <p:ph sz="quarter" idx="10" hasCustomPrompt="1"/>
          </p:nvPr>
        </p:nvSpPr>
        <p:spPr>
          <a:xfrm>
            <a:off x="66480" y="4829390"/>
            <a:ext cx="7954963" cy="250642"/>
          </a:xfrm>
          <a:prstGeom prst="rect">
            <a:avLst/>
          </a:prstGeom>
        </p:spPr>
        <p:txBody>
          <a:bodyPr/>
          <a:lstStyle>
            <a:lvl1pPr>
              <a:defRPr sz="1000">
                <a:solidFill>
                  <a:schemeClr val="bg2"/>
                </a:solidFill>
                <a:latin typeface="Fjalla One" panose="02000506040000020004" pitchFamily="2" charset="0"/>
              </a:defRPr>
            </a:lvl1pPr>
            <a:lvl2pPr>
              <a:defRPr sz="900">
                <a:latin typeface="Fjalla One" panose="02000506040000020004" pitchFamily="2" charset="0"/>
              </a:defRPr>
            </a:lvl2pPr>
            <a:lvl3pPr>
              <a:defRPr sz="900">
                <a:latin typeface="Fjalla One" panose="02000506040000020004" pitchFamily="2" charset="0"/>
              </a:defRPr>
            </a:lvl3pPr>
            <a:lvl4pPr>
              <a:defRPr sz="900">
                <a:latin typeface="Fjalla One" panose="02000506040000020004" pitchFamily="2" charset="0"/>
              </a:defRPr>
            </a:lvl4pPr>
            <a:lvl5pPr>
              <a:defRPr sz="900">
                <a:latin typeface="Fjalla One" panose="02000506040000020004" pitchFamily="2" charset="0"/>
              </a:defRPr>
            </a:lvl5pPr>
          </a:lstStyle>
          <a:p>
            <a:pPr lvl="0"/>
            <a:r>
              <a:rPr lang="it-IT"/>
              <a:t>Nome Cognome – Titolo della Tesi - Email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userDrawn="1">
  <p:cSld name="MAIN_POINT">
    <p:spTree>
      <p:nvGrpSpPr>
        <p:cNvPr id="1" name="Shape 366"/>
        <p:cNvGrpSpPr/>
        <p:nvPr/>
      </p:nvGrpSpPr>
      <p:grpSpPr>
        <a:xfrm>
          <a:off x="0" y="0"/>
          <a:ext cx="0" cy="0"/>
          <a:chOff x="0" y="0"/>
          <a:chExt cx="0" cy="0"/>
        </a:xfrm>
      </p:grpSpPr>
      <p:grpSp>
        <p:nvGrpSpPr>
          <p:cNvPr id="371" name="Google Shape;371;p8"/>
          <p:cNvGrpSpPr/>
          <p:nvPr userDrawn="1"/>
        </p:nvGrpSpPr>
        <p:grpSpPr>
          <a:xfrm>
            <a:off x="-8342" y="0"/>
            <a:ext cx="9152342" cy="4957563"/>
            <a:chOff x="-6867" y="-6625"/>
            <a:chExt cx="9152342" cy="4957563"/>
          </a:xfrm>
        </p:grpSpPr>
        <p:cxnSp>
          <p:nvCxnSpPr>
            <p:cNvPr id="372" name="Google Shape;372;p8"/>
            <p:cNvCxnSpPr/>
            <p:nvPr/>
          </p:nvCxnSpPr>
          <p:spPr>
            <a:xfrm>
              <a:off x="2904283" y="4513075"/>
              <a:ext cx="1133100" cy="306300"/>
            </a:xfrm>
            <a:prstGeom prst="straightConnector1">
              <a:avLst/>
            </a:prstGeom>
            <a:noFill/>
            <a:ln w="9525" cap="flat" cmpd="sng">
              <a:solidFill>
                <a:schemeClr val="dk1"/>
              </a:solidFill>
              <a:prstDash val="solid"/>
              <a:round/>
              <a:headEnd type="none" w="med" len="med"/>
              <a:tailEnd type="none" w="med" len="med"/>
            </a:ln>
          </p:spPr>
        </p:cxnSp>
        <p:cxnSp>
          <p:nvCxnSpPr>
            <p:cNvPr id="373" name="Google Shape;373;p8"/>
            <p:cNvCxnSpPr/>
            <p:nvPr userDrawn="1"/>
          </p:nvCxnSpPr>
          <p:spPr>
            <a:xfrm rot="10800000" flipH="1">
              <a:off x="1562083" y="4492325"/>
              <a:ext cx="1342200" cy="315300"/>
            </a:xfrm>
            <a:prstGeom prst="straightConnector1">
              <a:avLst/>
            </a:prstGeom>
            <a:noFill/>
            <a:ln w="9525" cap="flat" cmpd="sng">
              <a:solidFill>
                <a:schemeClr val="dk1"/>
              </a:solidFill>
              <a:prstDash val="solid"/>
              <a:round/>
              <a:headEnd type="none" w="med" len="med"/>
              <a:tailEnd type="none" w="med" len="med"/>
            </a:ln>
          </p:spPr>
        </p:cxnSp>
        <p:cxnSp>
          <p:nvCxnSpPr>
            <p:cNvPr id="374" name="Google Shape;374;p8"/>
            <p:cNvCxnSpPr/>
            <p:nvPr/>
          </p:nvCxnSpPr>
          <p:spPr>
            <a:xfrm>
              <a:off x="259558" y="4408000"/>
              <a:ext cx="1332000" cy="392100"/>
            </a:xfrm>
            <a:prstGeom prst="straightConnector1">
              <a:avLst/>
            </a:prstGeom>
            <a:noFill/>
            <a:ln w="9525" cap="flat" cmpd="sng">
              <a:solidFill>
                <a:schemeClr val="dk1"/>
              </a:solidFill>
              <a:prstDash val="solid"/>
              <a:round/>
              <a:headEnd type="none" w="med" len="med"/>
              <a:tailEnd type="none" w="med" len="med"/>
            </a:ln>
          </p:spPr>
        </p:cxnSp>
        <p:cxnSp>
          <p:nvCxnSpPr>
            <p:cNvPr id="375" name="Google Shape;375;p8"/>
            <p:cNvCxnSpPr/>
            <p:nvPr/>
          </p:nvCxnSpPr>
          <p:spPr>
            <a:xfrm>
              <a:off x="-6867" y="3993550"/>
              <a:ext cx="273900" cy="407100"/>
            </a:xfrm>
            <a:prstGeom prst="straightConnector1">
              <a:avLst/>
            </a:prstGeom>
            <a:noFill/>
            <a:ln w="9525" cap="flat" cmpd="sng">
              <a:solidFill>
                <a:schemeClr val="dk1"/>
              </a:solidFill>
              <a:prstDash val="solid"/>
              <a:round/>
              <a:headEnd type="none" w="med" len="med"/>
              <a:tailEnd type="none" w="med" len="med"/>
            </a:ln>
          </p:spPr>
        </p:cxnSp>
        <p:grpSp>
          <p:nvGrpSpPr>
            <p:cNvPr id="383" name="Google Shape;383;p8"/>
            <p:cNvGrpSpPr/>
            <p:nvPr/>
          </p:nvGrpSpPr>
          <p:grpSpPr>
            <a:xfrm flipH="1">
              <a:off x="2747608" y="4340463"/>
              <a:ext cx="292025" cy="292575"/>
              <a:chOff x="7353050" y="316275"/>
              <a:chExt cx="292025" cy="292575"/>
            </a:xfrm>
          </p:grpSpPr>
          <p:sp>
            <p:nvSpPr>
              <p:cNvPr id="384" name="Google Shape;384;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8"/>
            <p:cNvGrpSpPr/>
            <p:nvPr/>
          </p:nvGrpSpPr>
          <p:grpSpPr>
            <a:xfrm flipH="1">
              <a:off x="171308" y="4315025"/>
              <a:ext cx="175000" cy="175000"/>
              <a:chOff x="8792300" y="321275"/>
              <a:chExt cx="175000" cy="175000"/>
            </a:xfrm>
          </p:grpSpPr>
          <p:sp>
            <p:nvSpPr>
              <p:cNvPr id="389" name="Google Shape;389;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8"/>
            <p:cNvGrpSpPr/>
            <p:nvPr/>
          </p:nvGrpSpPr>
          <p:grpSpPr>
            <a:xfrm>
              <a:off x="3873197" y="4657550"/>
              <a:ext cx="293111" cy="293388"/>
              <a:chOff x="3164039" y="430875"/>
              <a:chExt cx="293111" cy="293388"/>
            </a:xfrm>
          </p:grpSpPr>
          <p:sp>
            <p:nvSpPr>
              <p:cNvPr id="394" name="Google Shape;394;p8"/>
              <p:cNvSpPr/>
              <p:nvPr userDrawn="1"/>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userDrawn="1"/>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userDrawn="1"/>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userDrawn="1"/>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04" name="Google Shape;404;p8"/>
            <p:cNvCxnSpPr/>
            <p:nvPr/>
          </p:nvCxnSpPr>
          <p:spPr>
            <a:xfrm rot="10800000">
              <a:off x="5995050" y="226600"/>
              <a:ext cx="1504500" cy="224700"/>
            </a:xfrm>
            <a:prstGeom prst="straightConnector1">
              <a:avLst/>
            </a:prstGeom>
            <a:noFill/>
            <a:ln w="9525" cap="flat" cmpd="sng">
              <a:solidFill>
                <a:schemeClr val="dk1"/>
              </a:solidFill>
              <a:prstDash val="solid"/>
              <a:round/>
              <a:headEnd type="none" w="med" len="med"/>
              <a:tailEnd type="none" w="med" len="med"/>
            </a:ln>
          </p:spPr>
        </p:cxnSp>
        <p:cxnSp>
          <p:nvCxnSpPr>
            <p:cNvPr id="405" name="Google Shape;405;p8"/>
            <p:cNvCxnSpPr/>
            <p:nvPr/>
          </p:nvCxnSpPr>
          <p:spPr>
            <a:xfrm rot="10800000">
              <a:off x="7512925" y="45785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406" name="Google Shape;406;p8"/>
            <p:cNvCxnSpPr/>
            <p:nvPr/>
          </p:nvCxnSpPr>
          <p:spPr>
            <a:xfrm flipH="1">
              <a:off x="8348975" y="-6625"/>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407" name="Google Shape;407;p8"/>
            <p:cNvGrpSpPr/>
            <p:nvPr/>
          </p:nvGrpSpPr>
          <p:grpSpPr>
            <a:xfrm>
              <a:off x="8064275" y="1040250"/>
              <a:ext cx="581800" cy="582350"/>
              <a:chOff x="8064275" y="887850"/>
              <a:chExt cx="581800" cy="582350"/>
            </a:xfrm>
          </p:grpSpPr>
          <p:sp>
            <p:nvSpPr>
              <p:cNvPr id="408" name="Google Shape;408;p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8"/>
            <p:cNvGrpSpPr/>
            <p:nvPr/>
          </p:nvGrpSpPr>
          <p:grpSpPr>
            <a:xfrm>
              <a:off x="7353050" y="316275"/>
              <a:ext cx="292025" cy="292575"/>
              <a:chOff x="7353050" y="316275"/>
              <a:chExt cx="292025" cy="292575"/>
            </a:xfrm>
          </p:grpSpPr>
          <p:sp>
            <p:nvSpPr>
              <p:cNvPr id="415" name="Google Shape;415;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8"/>
            <p:cNvGrpSpPr/>
            <p:nvPr/>
          </p:nvGrpSpPr>
          <p:grpSpPr>
            <a:xfrm>
              <a:off x="8792300" y="321275"/>
              <a:ext cx="175000" cy="175000"/>
              <a:chOff x="8792300" y="321275"/>
              <a:chExt cx="175000" cy="175000"/>
            </a:xfrm>
          </p:grpSpPr>
          <p:sp>
            <p:nvSpPr>
              <p:cNvPr id="420" name="Google Shape;420;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8"/>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8"/>
            <p:cNvGrpSpPr/>
            <p:nvPr/>
          </p:nvGrpSpPr>
          <p:grpSpPr>
            <a:xfrm>
              <a:off x="8490050" y="170875"/>
              <a:ext cx="175013" cy="27000"/>
              <a:chOff x="5662375" y="212375"/>
              <a:chExt cx="175013" cy="27000"/>
            </a:xfrm>
          </p:grpSpPr>
          <p:sp>
            <p:nvSpPr>
              <p:cNvPr id="431" name="Google Shape;431;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8"/>
            <p:cNvGrpSpPr/>
            <p:nvPr/>
          </p:nvGrpSpPr>
          <p:grpSpPr>
            <a:xfrm>
              <a:off x="8678350" y="1658000"/>
              <a:ext cx="175013" cy="27000"/>
              <a:chOff x="5662375" y="212375"/>
              <a:chExt cx="175013" cy="27000"/>
            </a:xfrm>
          </p:grpSpPr>
          <p:sp>
            <p:nvSpPr>
              <p:cNvPr id="435" name="Google Shape;435;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Immagine 2" descr="Immagine che contiene schermata, orologio, Carattere&#10;&#10;Descrizione generata automaticamente">
            <a:extLst>
              <a:ext uri="{FF2B5EF4-FFF2-40B4-BE49-F238E27FC236}">
                <a16:creationId xmlns:a16="http://schemas.microsoft.com/office/drawing/2014/main" id="{C8AFAE6F-607D-334D-E7A2-C3C3AC2DB55B}"/>
              </a:ext>
            </a:extLst>
          </p:cNvPr>
          <p:cNvPicPr>
            <a:picLocks noChangeAspect="1"/>
          </p:cNvPicPr>
          <p:nvPr userDrawn="1"/>
        </p:nvPicPr>
        <p:blipFill>
          <a:blip r:embed="rId2"/>
          <a:stretch>
            <a:fillRect/>
          </a:stretch>
        </p:blipFill>
        <p:spPr>
          <a:xfrm>
            <a:off x="7846798" y="4478739"/>
            <a:ext cx="836582" cy="311798"/>
          </a:xfrm>
          <a:prstGeom prst="rect">
            <a:avLst/>
          </a:prstGeom>
        </p:spPr>
      </p:pic>
      <p:pic>
        <p:nvPicPr>
          <p:cNvPr id="4" name="Immagine 3">
            <a:extLst>
              <a:ext uri="{FF2B5EF4-FFF2-40B4-BE49-F238E27FC236}">
                <a16:creationId xmlns:a16="http://schemas.microsoft.com/office/drawing/2014/main" id="{77A83CF2-41D3-73E7-42EC-7A46E9F4C962}"/>
              </a:ext>
            </a:extLst>
          </p:cNvPr>
          <p:cNvPicPr>
            <a:picLocks noChangeAspect="1"/>
          </p:cNvPicPr>
          <p:nvPr userDrawn="1"/>
        </p:nvPicPr>
        <p:blipFill>
          <a:blip r:embed="rId3"/>
          <a:stretch>
            <a:fillRect/>
          </a:stretch>
        </p:blipFill>
        <p:spPr>
          <a:xfrm>
            <a:off x="6189579" y="4461858"/>
            <a:ext cx="592594" cy="592594"/>
          </a:xfrm>
          <a:prstGeom prst="rect">
            <a:avLst/>
          </a:prstGeom>
        </p:spPr>
      </p:pic>
      <p:pic>
        <p:nvPicPr>
          <p:cNvPr id="5" name="Immagine 4">
            <a:extLst>
              <a:ext uri="{FF2B5EF4-FFF2-40B4-BE49-F238E27FC236}">
                <a16:creationId xmlns:a16="http://schemas.microsoft.com/office/drawing/2014/main" id="{85F83DC8-CA34-4E83-5EB2-AF02B23D56E8}"/>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3056" b="95694" l="10000" r="90000">
                        <a14:foregroundMark x1="39766" y1="12500" x2="54297" y2="9306"/>
                        <a14:foregroundMark x1="54297" y1="9306" x2="57422" y2="9583"/>
                        <a14:foregroundMark x1="47500" y1="3056" x2="47500" y2="3056"/>
                        <a14:foregroundMark x1="26719" y1="75417" x2="30391" y2="83750"/>
                        <a14:foregroundMark x1="27422" y1="86250" x2="38203" y2="88750"/>
                        <a14:foregroundMark x1="75078" y1="77639" x2="74766" y2="87639"/>
                        <a14:foregroundMark x1="73906" y1="91528" x2="61250" y2="95694"/>
                      </a14:backgroundRemoval>
                    </a14:imgEffect>
                  </a14:imgLayer>
                </a14:imgProps>
              </a:ext>
            </a:extLst>
          </a:blip>
          <a:stretch>
            <a:fillRect/>
          </a:stretch>
        </p:blipFill>
        <p:spPr>
          <a:xfrm>
            <a:off x="6764848" y="4514139"/>
            <a:ext cx="917581" cy="516139"/>
          </a:xfrm>
          <a:prstGeom prst="rect">
            <a:avLst/>
          </a:prstGeom>
        </p:spPr>
      </p:pic>
      <p:sp>
        <p:nvSpPr>
          <p:cNvPr id="6" name="CasellaDiTesto 5">
            <a:extLst>
              <a:ext uri="{FF2B5EF4-FFF2-40B4-BE49-F238E27FC236}">
                <a16:creationId xmlns:a16="http://schemas.microsoft.com/office/drawing/2014/main" id="{733D6ED4-BC4B-9E90-1AF8-1CF3E5A0ACFA}"/>
              </a:ext>
            </a:extLst>
          </p:cNvPr>
          <p:cNvSpPr txBox="1"/>
          <p:nvPr userDrawn="1"/>
        </p:nvSpPr>
        <p:spPr>
          <a:xfrm>
            <a:off x="7528680" y="4781188"/>
            <a:ext cx="1439817" cy="307777"/>
          </a:xfrm>
          <a:prstGeom prst="rect">
            <a:avLst/>
          </a:prstGeom>
          <a:noFill/>
        </p:spPr>
        <p:txBody>
          <a:bodyPr wrap="none" rtlCol="0">
            <a:spAutoFit/>
          </a:bodyPr>
          <a:lstStyle/>
          <a:p>
            <a:pPr algn="ctr"/>
            <a:r>
              <a:rPr lang="it-IT" sz="700">
                <a:solidFill>
                  <a:schemeClr val="bg2"/>
                </a:solidFill>
                <a:latin typeface="Fjalla One" panose="02000506040000020004" pitchFamily="2" charset="0"/>
              </a:rPr>
              <a:t>Hardware </a:t>
            </a:r>
            <a:r>
              <a:rPr lang="it-IT" sz="700" err="1">
                <a:solidFill>
                  <a:schemeClr val="bg2"/>
                </a:solidFill>
                <a:latin typeface="Fjalla One" panose="02000506040000020004" pitchFamily="2" charset="0"/>
              </a:rPr>
              <a:t>Assisted</a:t>
            </a:r>
            <a:r>
              <a:rPr lang="it-IT" sz="700">
                <a:solidFill>
                  <a:schemeClr val="bg2"/>
                </a:solidFill>
                <a:latin typeface="Fjalla One" panose="02000506040000020004" pitchFamily="2" charset="0"/>
              </a:rPr>
              <a:t> and </a:t>
            </a:r>
          </a:p>
          <a:p>
            <a:pPr algn="ctr"/>
            <a:r>
              <a:rPr lang="it-IT" sz="700">
                <a:solidFill>
                  <a:schemeClr val="bg2"/>
                </a:solidFill>
                <a:latin typeface="Fjalla One" panose="02000506040000020004" pitchFamily="2" charset="0"/>
              </a:rPr>
              <a:t>Blockchain </a:t>
            </a:r>
            <a:r>
              <a:rPr lang="it-IT" sz="700" err="1">
                <a:solidFill>
                  <a:schemeClr val="bg2"/>
                </a:solidFill>
                <a:latin typeface="Fjalla One" panose="02000506040000020004" pitchFamily="2" charset="0"/>
              </a:rPr>
              <a:t>Empowered</a:t>
            </a:r>
            <a:r>
              <a:rPr lang="it-IT" sz="700">
                <a:solidFill>
                  <a:schemeClr val="bg2"/>
                </a:solidFill>
                <a:latin typeface="Fjalla One" panose="02000506040000020004" pitchFamily="2" charset="0"/>
              </a:rPr>
              <a:t> Security Lab</a:t>
            </a:r>
          </a:p>
        </p:txBody>
      </p:sp>
      <p:sp>
        <p:nvSpPr>
          <p:cNvPr id="15" name="CasellaDiTesto 14">
            <a:extLst>
              <a:ext uri="{FF2B5EF4-FFF2-40B4-BE49-F238E27FC236}">
                <a16:creationId xmlns:a16="http://schemas.microsoft.com/office/drawing/2014/main" id="{C8E2F917-A616-81FF-56AA-E286800B40CC}"/>
              </a:ext>
            </a:extLst>
          </p:cNvPr>
          <p:cNvSpPr txBox="1"/>
          <p:nvPr userDrawn="1"/>
        </p:nvSpPr>
        <p:spPr>
          <a:xfrm>
            <a:off x="340383" y="661480"/>
            <a:ext cx="4805571" cy="1708160"/>
          </a:xfrm>
          <a:prstGeom prst="rect">
            <a:avLst/>
          </a:prstGeom>
          <a:noFill/>
        </p:spPr>
        <p:txBody>
          <a:bodyPr wrap="square" rtlCol="0">
            <a:spAutoFit/>
          </a:bodyPr>
          <a:lstStyle/>
          <a:p>
            <a:pPr algn="ctr"/>
            <a:r>
              <a:rPr lang="it-IT" sz="7300">
                <a:solidFill>
                  <a:schemeClr val="bg2"/>
                </a:solidFill>
                <a:latin typeface="Fjalla One" panose="02000506040000020004" pitchFamily="2" charset="0"/>
              </a:rPr>
              <a:t>Thank </a:t>
            </a:r>
            <a:r>
              <a:rPr lang="it-IT" sz="7300" err="1">
                <a:solidFill>
                  <a:schemeClr val="bg2"/>
                </a:solidFill>
                <a:latin typeface="Fjalla One" panose="02000506040000020004" pitchFamily="2" charset="0"/>
              </a:rPr>
              <a:t>you</a:t>
            </a:r>
            <a:r>
              <a:rPr lang="it-IT" sz="7300">
                <a:solidFill>
                  <a:schemeClr val="bg2"/>
                </a:solidFill>
                <a:latin typeface="Fjalla One" panose="02000506040000020004" pitchFamily="2" charset="0"/>
              </a:rPr>
              <a:t>!</a:t>
            </a:r>
          </a:p>
          <a:p>
            <a:pPr algn="ctr"/>
            <a:r>
              <a:rPr lang="it-IT" sz="3200" err="1">
                <a:solidFill>
                  <a:schemeClr val="bg2"/>
                </a:solidFill>
                <a:latin typeface="Fjalla One" panose="02000506040000020004" pitchFamily="2" charset="0"/>
              </a:rPr>
              <a:t>Questions</a:t>
            </a:r>
            <a:r>
              <a:rPr lang="it-IT" sz="3200">
                <a:solidFill>
                  <a:schemeClr val="bg2"/>
                </a:solidFill>
                <a:latin typeface="Fjalla One" panose="02000506040000020004" pitchFamily="2" charset="0"/>
              </a:rPr>
              <a:t>?</a:t>
            </a:r>
          </a:p>
        </p:txBody>
      </p:sp>
      <p:sp>
        <p:nvSpPr>
          <p:cNvPr id="28" name="Segnaposto testo 27">
            <a:extLst>
              <a:ext uri="{FF2B5EF4-FFF2-40B4-BE49-F238E27FC236}">
                <a16:creationId xmlns:a16="http://schemas.microsoft.com/office/drawing/2014/main" id="{0DFC1FB6-91D1-8F69-E8D0-C037F2818636}"/>
              </a:ext>
            </a:extLst>
          </p:cNvPr>
          <p:cNvSpPr>
            <a:spLocks noGrp="1"/>
          </p:cNvSpPr>
          <p:nvPr>
            <p:ph type="body" sz="quarter" idx="19" hasCustomPrompt="1"/>
          </p:nvPr>
        </p:nvSpPr>
        <p:spPr>
          <a:xfrm>
            <a:off x="5148263" y="1046163"/>
            <a:ext cx="2620962" cy="1012825"/>
          </a:xfrm>
          <a:prstGeom prst="rect">
            <a:avLst/>
          </a:prstGeom>
        </p:spPr>
        <p:txBody>
          <a:bodyPr/>
          <a:lstStyle>
            <a:lvl1pPr>
              <a:defRPr sz="1600">
                <a:solidFill>
                  <a:schemeClr val="bg2"/>
                </a:solidFill>
                <a:latin typeface="Fjalla One" panose="02000506040000020004" pitchFamily="2" charset="0"/>
              </a:defRPr>
            </a:lvl1pPr>
            <a:lvl2pPr>
              <a:defRPr sz="1600">
                <a:solidFill>
                  <a:schemeClr val="bg2"/>
                </a:solidFill>
                <a:latin typeface="Fjalla One" panose="02000506040000020004" pitchFamily="2" charset="0"/>
              </a:defRPr>
            </a:lvl2pPr>
            <a:lvl3pPr>
              <a:defRPr sz="1600">
                <a:solidFill>
                  <a:schemeClr val="bg2"/>
                </a:solidFill>
                <a:latin typeface="Fjalla One" panose="02000506040000020004" pitchFamily="2" charset="0"/>
              </a:defRPr>
            </a:lvl3pPr>
            <a:lvl4pPr>
              <a:defRPr sz="1600">
                <a:solidFill>
                  <a:schemeClr val="bg2"/>
                </a:solidFill>
                <a:latin typeface="Fjalla One" panose="02000506040000020004" pitchFamily="2" charset="0"/>
              </a:defRPr>
            </a:lvl4pPr>
            <a:lvl5pPr>
              <a:defRPr sz="1600">
                <a:solidFill>
                  <a:schemeClr val="bg2"/>
                </a:solidFill>
                <a:latin typeface="Fjalla One" panose="02000506040000020004" pitchFamily="2" charset="0"/>
              </a:defRPr>
            </a:lvl5pPr>
          </a:lstStyle>
          <a:p>
            <a:pPr lvl="0"/>
            <a:r>
              <a:rPr lang="it-IT"/>
              <a:t>Nome Cognome</a:t>
            </a:r>
          </a:p>
          <a:p>
            <a:pPr lvl="0"/>
            <a:r>
              <a:rPr lang="it-IT"/>
              <a:t>Titolo Tesi</a:t>
            </a:r>
          </a:p>
          <a:p>
            <a:pPr lvl="0"/>
            <a:r>
              <a:rPr lang="it-IT"/>
              <a:t>Email</a:t>
            </a:r>
          </a:p>
        </p:txBody>
      </p:sp>
      <p:sp>
        <p:nvSpPr>
          <p:cNvPr id="30" name="Segnaposto immagine 29">
            <a:extLst>
              <a:ext uri="{FF2B5EF4-FFF2-40B4-BE49-F238E27FC236}">
                <a16:creationId xmlns:a16="http://schemas.microsoft.com/office/drawing/2014/main" id="{29D9110B-5FB3-4D96-8F89-8816AFAA0A7C}"/>
              </a:ext>
            </a:extLst>
          </p:cNvPr>
          <p:cNvSpPr>
            <a:spLocks noGrp="1"/>
          </p:cNvSpPr>
          <p:nvPr>
            <p:ph type="pic" sz="quarter" idx="20"/>
          </p:nvPr>
        </p:nvSpPr>
        <p:spPr>
          <a:xfrm>
            <a:off x="11017" y="2725864"/>
            <a:ext cx="1581150" cy="976313"/>
          </a:xfrm>
          <a:prstGeom prst="rect">
            <a:avLst/>
          </a:prstGeom>
        </p:spPr>
        <p:txBody>
          <a:bodyPr/>
          <a:lstStyle/>
          <a:p>
            <a:endParaRPr lang="it-IT"/>
          </a:p>
        </p:txBody>
      </p:sp>
      <p:sp>
        <p:nvSpPr>
          <p:cNvPr id="31" name="Segnaposto immagine 29">
            <a:extLst>
              <a:ext uri="{FF2B5EF4-FFF2-40B4-BE49-F238E27FC236}">
                <a16:creationId xmlns:a16="http://schemas.microsoft.com/office/drawing/2014/main" id="{AAFA2273-6411-185E-5858-1A3E9A67D001}"/>
              </a:ext>
            </a:extLst>
          </p:cNvPr>
          <p:cNvSpPr>
            <a:spLocks noGrp="1"/>
          </p:cNvSpPr>
          <p:nvPr>
            <p:ph type="pic" sz="quarter" idx="21"/>
          </p:nvPr>
        </p:nvSpPr>
        <p:spPr>
          <a:xfrm>
            <a:off x="1853441" y="2728929"/>
            <a:ext cx="1581150" cy="976313"/>
          </a:xfrm>
          <a:prstGeom prst="rect">
            <a:avLst/>
          </a:prstGeom>
        </p:spPr>
        <p:txBody>
          <a:bodyPr/>
          <a:lstStyle/>
          <a:p>
            <a:endParaRPr lang="it-IT"/>
          </a:p>
        </p:txBody>
      </p:sp>
      <p:sp>
        <p:nvSpPr>
          <p:cNvPr id="32" name="Segnaposto immagine 29">
            <a:extLst>
              <a:ext uri="{FF2B5EF4-FFF2-40B4-BE49-F238E27FC236}">
                <a16:creationId xmlns:a16="http://schemas.microsoft.com/office/drawing/2014/main" id="{302148B7-1803-3B5B-2E50-DFCB3E3498C4}"/>
              </a:ext>
            </a:extLst>
          </p:cNvPr>
          <p:cNvSpPr>
            <a:spLocks noGrp="1"/>
          </p:cNvSpPr>
          <p:nvPr>
            <p:ph type="pic" sz="quarter" idx="22"/>
          </p:nvPr>
        </p:nvSpPr>
        <p:spPr>
          <a:xfrm>
            <a:off x="3694028" y="2730212"/>
            <a:ext cx="1581150" cy="976313"/>
          </a:xfrm>
          <a:prstGeom prst="rect">
            <a:avLst/>
          </a:prstGeom>
        </p:spPr>
        <p:txBody>
          <a:bodyPr/>
          <a:lstStyle/>
          <a:p>
            <a:endParaRPr lang="it-IT"/>
          </a:p>
        </p:txBody>
      </p:sp>
      <p:sp>
        <p:nvSpPr>
          <p:cNvPr id="33" name="Segnaposto immagine 29">
            <a:extLst>
              <a:ext uri="{FF2B5EF4-FFF2-40B4-BE49-F238E27FC236}">
                <a16:creationId xmlns:a16="http://schemas.microsoft.com/office/drawing/2014/main" id="{00B454FA-4245-05C8-BC64-8874F78AD2EA}"/>
              </a:ext>
            </a:extLst>
          </p:cNvPr>
          <p:cNvSpPr>
            <a:spLocks noGrp="1"/>
          </p:cNvSpPr>
          <p:nvPr>
            <p:ph type="pic" sz="quarter" idx="23"/>
          </p:nvPr>
        </p:nvSpPr>
        <p:spPr>
          <a:xfrm>
            <a:off x="5534615" y="2728929"/>
            <a:ext cx="1581150" cy="976313"/>
          </a:xfrm>
          <a:prstGeom prst="rect">
            <a:avLst/>
          </a:prstGeom>
        </p:spPr>
        <p:txBody>
          <a:bodyPr/>
          <a:lstStyle/>
          <a:p>
            <a:endParaRPr lang="it-IT"/>
          </a:p>
        </p:txBody>
      </p:sp>
      <p:sp>
        <p:nvSpPr>
          <p:cNvPr id="34" name="Segnaposto immagine 29">
            <a:extLst>
              <a:ext uri="{FF2B5EF4-FFF2-40B4-BE49-F238E27FC236}">
                <a16:creationId xmlns:a16="http://schemas.microsoft.com/office/drawing/2014/main" id="{24D26C41-1F32-3E33-78B8-3CB03A5716E3}"/>
              </a:ext>
            </a:extLst>
          </p:cNvPr>
          <p:cNvSpPr>
            <a:spLocks noGrp="1"/>
          </p:cNvSpPr>
          <p:nvPr>
            <p:ph type="pic" sz="quarter" idx="24"/>
          </p:nvPr>
        </p:nvSpPr>
        <p:spPr>
          <a:xfrm>
            <a:off x="7380225" y="2730212"/>
            <a:ext cx="1581150" cy="976313"/>
          </a:xfrm>
          <a:prstGeom prst="rect">
            <a:avLst/>
          </a:prstGeom>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3750" y="526925"/>
            <a:ext cx="7696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1pPr>
            <a:lvl2pPr lvl="1"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2pPr>
            <a:lvl3pPr lvl="2"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3pPr>
            <a:lvl4pPr lvl="3"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4pPr>
            <a:lvl5pPr lvl="4"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5pPr>
            <a:lvl6pPr lvl="5"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6pPr>
            <a:lvl7pPr lvl="6"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7pPr>
            <a:lvl8pPr lvl="7"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8pPr>
            <a:lvl9pPr lvl="8"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77" r:id="rId2"/>
    <p:sldLayoutId id="2147483661" r:id="rId3"/>
    <p:sldLayoutId id="214748365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racirillo@unisa.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F59326-1FF4-8A48-B0C7-29D2079E1DAC}"/>
              </a:ext>
            </a:extLst>
          </p:cNvPr>
          <p:cNvSpPr>
            <a:spLocks noGrp="1"/>
          </p:cNvSpPr>
          <p:nvPr>
            <p:ph type="ctrTitle"/>
          </p:nvPr>
        </p:nvSpPr>
        <p:spPr>
          <a:xfrm>
            <a:off x="714590" y="2068875"/>
            <a:ext cx="7714813" cy="1005750"/>
          </a:xfrm>
        </p:spPr>
        <p:txBody>
          <a:bodyPr/>
          <a:lstStyle/>
          <a:p>
            <a:pPr algn="ctr"/>
            <a:r>
              <a:rPr lang="en-GB" sz="3200" dirty="0">
                <a:solidFill>
                  <a:srgbClr val="494949"/>
                </a:solidFill>
              </a:rPr>
              <a:t>Quantum Machine Learning for Intrusion Detection on Noisy Quantum Computers</a:t>
            </a:r>
            <a:endParaRPr lang="it-IT" sz="3200" dirty="0"/>
          </a:p>
        </p:txBody>
      </p:sp>
      <p:sp>
        <p:nvSpPr>
          <p:cNvPr id="4" name="Segnaposto testo 3">
            <a:extLst>
              <a:ext uri="{FF2B5EF4-FFF2-40B4-BE49-F238E27FC236}">
                <a16:creationId xmlns:a16="http://schemas.microsoft.com/office/drawing/2014/main" id="{CB159F88-FA53-EB9C-68B5-93A6045CF54A}"/>
              </a:ext>
            </a:extLst>
          </p:cNvPr>
          <p:cNvSpPr>
            <a:spLocks noGrp="1"/>
          </p:cNvSpPr>
          <p:nvPr>
            <p:ph type="body" sz="quarter" idx="10"/>
          </p:nvPr>
        </p:nvSpPr>
        <p:spPr>
          <a:xfrm>
            <a:off x="1612193" y="3353862"/>
            <a:ext cx="5919611" cy="1198050"/>
          </a:xfrm>
        </p:spPr>
        <p:txBody>
          <a:bodyPr/>
          <a:lstStyle/>
          <a:p>
            <a:pPr algn="ctr"/>
            <a:r>
              <a:rPr lang="it-IT" u="sng" dirty="0"/>
              <a:t>Franco Cirillo</a:t>
            </a:r>
            <a:r>
              <a:rPr lang="it-IT" dirty="0"/>
              <a:t> and Christian Esposito</a:t>
            </a:r>
          </a:p>
          <a:p>
            <a:pPr algn="ctr"/>
            <a:r>
              <a:rPr lang="it-IT" sz="1800" b="1" dirty="0"/>
              <a:t>University of Salerno</a:t>
            </a:r>
          </a:p>
          <a:p>
            <a:pPr algn="ctr"/>
            <a:r>
              <a:rPr lang="it-IT" sz="1600" dirty="0">
                <a:hlinkClick r:id="rId3"/>
              </a:rPr>
              <a:t>fracirillo@unisa.it</a:t>
            </a:r>
            <a:endParaRPr lang="it-IT" sz="1600" dirty="0"/>
          </a:p>
          <a:p>
            <a:pPr algn="ctr"/>
            <a:endParaRPr lang="it-IT" sz="1800" dirty="0"/>
          </a:p>
          <a:p>
            <a:pPr algn="ctr"/>
            <a:endParaRPr lang="it-IT" sz="1800" b="1" u="sng" dirty="0"/>
          </a:p>
        </p:txBody>
      </p:sp>
      <p:sp>
        <p:nvSpPr>
          <p:cNvPr id="8" name="Segnaposto testo 3">
            <a:extLst>
              <a:ext uri="{FF2B5EF4-FFF2-40B4-BE49-F238E27FC236}">
                <a16:creationId xmlns:a16="http://schemas.microsoft.com/office/drawing/2014/main" id="{2AD0E532-A5DF-4D99-F784-FB5762677BB1}"/>
              </a:ext>
            </a:extLst>
          </p:cNvPr>
          <p:cNvSpPr txBox="1">
            <a:spLocks/>
          </p:cNvSpPr>
          <p:nvPr/>
        </p:nvSpPr>
        <p:spPr>
          <a:xfrm>
            <a:off x="661552" y="4612893"/>
            <a:ext cx="7820891" cy="4365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Barlow Semi Condensed Medium"/>
              <a:buNone/>
              <a:defRPr lang="it-IT" sz="2000" b="0" i="0" u="none" strike="noStrike" cap="none" dirty="0">
                <a:solidFill>
                  <a:srgbClr val="02ABA9"/>
                </a:solidFill>
                <a:latin typeface="Barlow Semi Condensed Medium"/>
                <a:ea typeface="Barlow Semi Condensed Medium"/>
                <a:cs typeface="Barlow Semi Condensed Medium"/>
                <a:sym typeface="Barlow Semi Condensed Medium"/>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1400" dirty="0"/>
              <a:t>IEEE International Conference on Quantum Computing and Engineering 2025 (QCE2025)</a:t>
            </a:r>
            <a:endParaRPr lang="it-IT" sz="1400" b="1" u="sng" dirty="0"/>
          </a:p>
        </p:txBody>
      </p:sp>
      <p:pic>
        <p:nvPicPr>
          <p:cNvPr id="3" name="Immagine 2" descr="Immagine che contiene Carattere, Elementi grafici, logo, grafica&#10;&#10;Il contenuto generato dall'IA potrebbe non essere corretto.">
            <a:extLst>
              <a:ext uri="{FF2B5EF4-FFF2-40B4-BE49-F238E27FC236}">
                <a16:creationId xmlns:a16="http://schemas.microsoft.com/office/drawing/2014/main" id="{2DEE8D82-4858-4E47-73F3-73EFC5600858}"/>
              </a:ext>
            </a:extLst>
          </p:cNvPr>
          <p:cNvPicPr>
            <a:picLocks noChangeAspect="1"/>
          </p:cNvPicPr>
          <p:nvPr/>
        </p:nvPicPr>
        <p:blipFill>
          <a:blip r:embed="rId4"/>
          <a:stretch>
            <a:fillRect/>
          </a:stretch>
        </p:blipFill>
        <p:spPr>
          <a:xfrm>
            <a:off x="5888498" y="293943"/>
            <a:ext cx="2593945" cy="595290"/>
          </a:xfrm>
          <a:prstGeom prst="rect">
            <a:avLst/>
          </a:prstGeom>
        </p:spPr>
      </p:pic>
    </p:spTree>
    <p:extLst>
      <p:ext uri="{BB962C8B-B14F-4D97-AF65-F5344CB8AC3E}">
        <p14:creationId xmlns:p14="http://schemas.microsoft.com/office/powerpoint/2010/main" val="302772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2ECDA-185C-BF80-AB73-7C1B2961BF2B}"/>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BAD835B3-031F-C858-EB6A-A87EE7C7652F}"/>
              </a:ext>
            </a:extLst>
          </p:cNvPr>
          <p:cNvSpPr>
            <a:spLocks noGrp="1"/>
          </p:cNvSpPr>
          <p:nvPr>
            <p:ph type="title"/>
          </p:nvPr>
        </p:nvSpPr>
        <p:spPr>
          <a:xfrm>
            <a:off x="1559000" y="255282"/>
            <a:ext cx="6006300" cy="595800"/>
          </a:xfrm>
        </p:spPr>
        <p:txBody>
          <a:bodyPr/>
          <a:lstStyle/>
          <a:p>
            <a:r>
              <a:rPr lang="en-US" sz="3600" dirty="0"/>
              <a:t>Objective</a:t>
            </a:r>
            <a:endParaRPr lang="en-US" sz="4400" dirty="0"/>
          </a:p>
        </p:txBody>
      </p:sp>
      <p:sp>
        <p:nvSpPr>
          <p:cNvPr id="5" name="Segnaposto contenuto 7">
            <a:extLst>
              <a:ext uri="{FF2B5EF4-FFF2-40B4-BE49-F238E27FC236}">
                <a16:creationId xmlns:a16="http://schemas.microsoft.com/office/drawing/2014/main" id="{AF5A2C0B-C0EE-A1AF-1F9F-18CB96A2ACEF}"/>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77" name="CasellaDiTesto 76">
            <a:extLst>
              <a:ext uri="{FF2B5EF4-FFF2-40B4-BE49-F238E27FC236}">
                <a16:creationId xmlns:a16="http://schemas.microsoft.com/office/drawing/2014/main" id="{8FDCF4D6-D4E1-3A10-F2CA-61C14E3FCB18}"/>
              </a:ext>
            </a:extLst>
          </p:cNvPr>
          <p:cNvSpPr txBox="1"/>
          <p:nvPr/>
        </p:nvSpPr>
        <p:spPr>
          <a:xfrm>
            <a:off x="238641" y="1228366"/>
            <a:ext cx="8332603" cy="646331"/>
          </a:xfrm>
          <a:prstGeom prst="rect">
            <a:avLst/>
          </a:prstGeom>
          <a:noFill/>
        </p:spPr>
        <p:txBody>
          <a:bodyPr wrap="square" lIns="91440" tIns="45720" rIns="91440" bIns="45720" anchor="t">
            <a:spAutoFit/>
          </a:bodyPr>
          <a:lstStyle/>
          <a:p>
            <a:r>
              <a:rPr lang="en-GB" sz="1800" b="1" dirty="0">
                <a:latin typeface="Barlow Semi Condensed"/>
              </a:rPr>
              <a:t>Noisy quantum simulators </a:t>
            </a:r>
            <a:r>
              <a:rPr lang="en-GB" sz="1800" dirty="0">
                <a:latin typeface="Barlow Semi Condensed"/>
              </a:rPr>
              <a:t>emulate real hardware imperfections, enabling the testing of QML architectures under more realistic conditions.</a:t>
            </a:r>
          </a:p>
        </p:txBody>
      </p:sp>
      <p:sp>
        <p:nvSpPr>
          <p:cNvPr id="2" name="CasellaDiTesto 1">
            <a:extLst>
              <a:ext uri="{FF2B5EF4-FFF2-40B4-BE49-F238E27FC236}">
                <a16:creationId xmlns:a16="http://schemas.microsoft.com/office/drawing/2014/main" id="{6C972539-A373-312F-E9D8-EA4658484AD5}"/>
              </a:ext>
            </a:extLst>
          </p:cNvPr>
          <p:cNvSpPr txBox="1"/>
          <p:nvPr/>
        </p:nvSpPr>
        <p:spPr>
          <a:xfrm>
            <a:off x="2084918" y="2209306"/>
            <a:ext cx="6486326" cy="230832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800" b="1" dirty="0">
                <a:latin typeface="Barlow Semi Condensed"/>
              </a:rPr>
              <a:t>Performance analysis </a:t>
            </a:r>
            <a:r>
              <a:rPr lang="en-GB" sz="1800" dirty="0">
                <a:latin typeface="Barlow Semi Condensed"/>
              </a:rPr>
              <a:t>of </a:t>
            </a:r>
            <a:r>
              <a:rPr lang="en-GB" sz="1800" dirty="0" err="1">
                <a:latin typeface="Barlow Semi Condensed"/>
              </a:rPr>
              <a:t>Pegasos</a:t>
            </a:r>
            <a:r>
              <a:rPr lang="en-GB" sz="1800" dirty="0">
                <a:latin typeface="Barlow Semi Condensed"/>
              </a:rPr>
              <a:t>-QSVC, VQC, and hybrid quantum-classical neural networks.</a:t>
            </a:r>
          </a:p>
          <a:p>
            <a:pPr marL="285750" indent="-285750">
              <a:buFont typeface="Arial" panose="020B0604020202020204" pitchFamily="34" charset="0"/>
              <a:buChar char="•"/>
            </a:pPr>
            <a:endParaRPr lang="en-GB" sz="1800" dirty="0">
              <a:latin typeface="Barlow Semi Condensed"/>
            </a:endParaRPr>
          </a:p>
          <a:p>
            <a:pPr marL="285750" indent="-285750">
              <a:buFont typeface="Arial" panose="020B0604020202020204" pitchFamily="34" charset="0"/>
              <a:buChar char="•"/>
            </a:pPr>
            <a:r>
              <a:rPr lang="en-GB" sz="1800" b="1" dirty="0">
                <a:latin typeface="Barlow Semi Condensed"/>
              </a:rPr>
              <a:t>Validation</a:t>
            </a:r>
            <a:r>
              <a:rPr lang="en-GB" sz="1800" dirty="0">
                <a:latin typeface="Barlow Semi Condensed"/>
              </a:rPr>
              <a:t> of the top-performing configurations using IBM's </a:t>
            </a:r>
            <a:r>
              <a:rPr lang="en-GB" sz="1800" b="1" dirty="0">
                <a:latin typeface="Barlow Semi Condensed"/>
              </a:rPr>
              <a:t>noisy quantum simulators</a:t>
            </a:r>
            <a:r>
              <a:rPr lang="en-GB" sz="1800" dirty="0">
                <a:latin typeface="Barlow Semi Condensed"/>
              </a:rPr>
              <a:t>.</a:t>
            </a:r>
          </a:p>
          <a:p>
            <a:pPr marL="285750" indent="-285750">
              <a:buFont typeface="Arial" panose="020B0604020202020204" pitchFamily="34" charset="0"/>
              <a:buChar char="•"/>
            </a:pPr>
            <a:endParaRPr lang="en-GB" sz="1800" dirty="0">
              <a:latin typeface="Barlow Semi Condensed"/>
            </a:endParaRPr>
          </a:p>
          <a:p>
            <a:pPr marL="285750" indent="-285750">
              <a:buFont typeface="Arial" panose="020B0604020202020204" pitchFamily="34" charset="0"/>
              <a:buChar char="•"/>
            </a:pPr>
            <a:r>
              <a:rPr lang="en-GB" sz="1800" b="1" dirty="0">
                <a:latin typeface="Barlow Semi Condensed"/>
              </a:rPr>
              <a:t>Analysis</a:t>
            </a:r>
            <a:r>
              <a:rPr lang="en-GB" sz="1800" dirty="0">
                <a:latin typeface="Barlow Semi Condensed"/>
              </a:rPr>
              <a:t> of circuit design choices to determine their </a:t>
            </a:r>
            <a:r>
              <a:rPr lang="en-GB" sz="1800" b="1" dirty="0">
                <a:latin typeface="Barlow Semi Condensed"/>
              </a:rPr>
              <a:t>impact on noise resilience.</a:t>
            </a:r>
          </a:p>
        </p:txBody>
      </p:sp>
      <p:sp>
        <p:nvSpPr>
          <p:cNvPr id="8" name="Titolo 23">
            <a:extLst>
              <a:ext uri="{FF2B5EF4-FFF2-40B4-BE49-F238E27FC236}">
                <a16:creationId xmlns:a16="http://schemas.microsoft.com/office/drawing/2014/main" id="{C857685C-2593-EE29-3A0B-2C000B386F31}"/>
              </a:ext>
            </a:extLst>
          </p:cNvPr>
          <p:cNvSpPr txBox="1">
            <a:spLocks/>
          </p:cNvSpPr>
          <p:nvPr/>
        </p:nvSpPr>
        <p:spPr>
          <a:xfrm>
            <a:off x="443095" y="2767668"/>
            <a:ext cx="1437369" cy="59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2pPr>
            <a:lvl3pPr marR="0" lvl="2"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3pPr>
            <a:lvl4pPr marR="0" lvl="3"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4pPr>
            <a:lvl5pPr marR="0" lvl="4"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5pPr>
            <a:lvl6pPr marR="0" lvl="5"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6pPr>
            <a:lvl7pPr marR="0" lvl="6"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7pPr>
            <a:lvl8pPr marR="0" lvl="7"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8pPr>
            <a:lvl9pPr marR="0" lvl="8"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9pPr>
          </a:lstStyle>
          <a:p>
            <a:r>
              <a:rPr lang="it-IT" sz="2000" dirty="0"/>
              <a:t>Key </a:t>
            </a:r>
            <a:r>
              <a:rPr lang="it-IT" sz="2000" dirty="0" err="1"/>
              <a:t>Contribution</a:t>
            </a:r>
            <a:endParaRPr lang="it-IT" sz="2000" dirty="0"/>
          </a:p>
        </p:txBody>
      </p:sp>
    </p:spTree>
    <p:extLst>
      <p:ext uri="{BB962C8B-B14F-4D97-AF65-F5344CB8AC3E}">
        <p14:creationId xmlns:p14="http://schemas.microsoft.com/office/powerpoint/2010/main" val="205434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51F6E-98FD-29E8-0CE2-22D28C7BA282}"/>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5254434A-E78F-E813-BED7-637F3BAA9BB6}"/>
              </a:ext>
            </a:extLst>
          </p:cNvPr>
          <p:cNvSpPr>
            <a:spLocks noGrp="1"/>
          </p:cNvSpPr>
          <p:nvPr>
            <p:ph type="title"/>
          </p:nvPr>
        </p:nvSpPr>
        <p:spPr>
          <a:xfrm>
            <a:off x="1654796" y="270241"/>
            <a:ext cx="6006300" cy="595800"/>
          </a:xfrm>
        </p:spPr>
        <p:txBody>
          <a:bodyPr/>
          <a:lstStyle/>
          <a:p>
            <a:r>
              <a:rPr lang="en-US" sz="4400" dirty="0"/>
              <a:t>Dataset &amp; Preprocessing</a:t>
            </a:r>
          </a:p>
        </p:txBody>
      </p:sp>
      <p:sp>
        <p:nvSpPr>
          <p:cNvPr id="5" name="Segnaposto contenuto 7">
            <a:extLst>
              <a:ext uri="{FF2B5EF4-FFF2-40B4-BE49-F238E27FC236}">
                <a16:creationId xmlns:a16="http://schemas.microsoft.com/office/drawing/2014/main" id="{0453692D-1906-1C87-E092-56A0732343C7}"/>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77" name="CasellaDiTesto 76">
            <a:extLst>
              <a:ext uri="{FF2B5EF4-FFF2-40B4-BE49-F238E27FC236}">
                <a16:creationId xmlns:a16="http://schemas.microsoft.com/office/drawing/2014/main" id="{D185C55B-1F77-6E0B-7DAF-B5BA302E4F78}"/>
              </a:ext>
            </a:extLst>
          </p:cNvPr>
          <p:cNvSpPr txBox="1"/>
          <p:nvPr/>
        </p:nvSpPr>
        <p:spPr>
          <a:xfrm>
            <a:off x="238641" y="1228366"/>
            <a:ext cx="3881561" cy="203132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800" b="1" dirty="0">
                <a:latin typeface="Barlow Semi Condensed"/>
              </a:rPr>
              <a:t>TON_IOT</a:t>
            </a:r>
            <a:r>
              <a:rPr lang="en-GB" sz="1800" dirty="0">
                <a:latin typeface="Barlow Semi Condensed"/>
              </a:rPr>
              <a:t> dataset, a next-generation dataset collection for Industry 4.0.</a:t>
            </a:r>
          </a:p>
          <a:p>
            <a:pPr marL="285750" indent="-285750">
              <a:buFont typeface="Arial" panose="020B0604020202020204" pitchFamily="34" charset="0"/>
              <a:buChar char="•"/>
            </a:pPr>
            <a:endParaRPr lang="en-GB" sz="1800" dirty="0">
              <a:latin typeface="Barlow Semi Condensed"/>
            </a:endParaRPr>
          </a:p>
          <a:p>
            <a:pPr marL="285750" indent="-285750">
              <a:buFont typeface="Arial" panose="020B0604020202020204" pitchFamily="34" charset="0"/>
              <a:buChar char="•"/>
            </a:pPr>
            <a:r>
              <a:rPr lang="en-GB" sz="1800" b="1" dirty="0">
                <a:latin typeface="Barlow Semi Condensed"/>
              </a:rPr>
              <a:t>PCA </a:t>
            </a:r>
            <a:r>
              <a:rPr lang="en-GB" sz="1800" dirty="0">
                <a:latin typeface="Barlow Semi Condensed"/>
              </a:rPr>
              <a:t>with different numbers of principal components.</a:t>
            </a:r>
            <a:endParaRPr lang="en-GB" sz="1800" b="1" dirty="0">
              <a:latin typeface="Barlow Semi Condensed"/>
            </a:endParaRPr>
          </a:p>
          <a:p>
            <a:endParaRPr lang="en-GB" sz="1800" dirty="0">
              <a:latin typeface="Barlow Semi Condensed"/>
            </a:endParaRPr>
          </a:p>
          <a:p>
            <a:pPr marL="285750" indent="-285750">
              <a:buFont typeface="Arial" panose="020B0604020202020204" pitchFamily="34" charset="0"/>
              <a:buChar char="•"/>
            </a:pPr>
            <a:r>
              <a:rPr lang="en-GB" sz="1800" b="1" dirty="0">
                <a:latin typeface="Barlow Semi Condensed"/>
              </a:rPr>
              <a:t>Min-Max scaling </a:t>
            </a:r>
            <a:r>
              <a:rPr lang="en-GB" sz="1800" dirty="0">
                <a:latin typeface="Barlow Semi Condensed"/>
              </a:rPr>
              <a:t>in range [0, 1] . </a:t>
            </a:r>
          </a:p>
        </p:txBody>
      </p:sp>
      <p:pic>
        <p:nvPicPr>
          <p:cNvPr id="2" name="Immagine 1" descr="Immagine che contiene clipart, Cartoni animati, Elementi grafici, cartone animato&#10;&#10;Descrizione generata automaticamente">
            <a:extLst>
              <a:ext uri="{FF2B5EF4-FFF2-40B4-BE49-F238E27FC236}">
                <a16:creationId xmlns:a16="http://schemas.microsoft.com/office/drawing/2014/main" id="{C5DABD29-EDE7-2AB2-2420-A9D5D411D0AB}"/>
              </a:ext>
            </a:extLst>
          </p:cNvPr>
          <p:cNvPicPr>
            <a:picLocks noChangeAspect="1"/>
          </p:cNvPicPr>
          <p:nvPr/>
        </p:nvPicPr>
        <p:blipFill>
          <a:blip r:embed="rId3"/>
          <a:stretch>
            <a:fillRect/>
          </a:stretch>
        </p:blipFill>
        <p:spPr>
          <a:xfrm>
            <a:off x="5724482" y="2989737"/>
            <a:ext cx="897682" cy="897682"/>
          </a:xfrm>
          <a:prstGeom prst="rect">
            <a:avLst/>
          </a:prstGeom>
        </p:spPr>
      </p:pic>
      <p:pic>
        <p:nvPicPr>
          <p:cNvPr id="3" name="Immagine 2" descr="Immagine che contiene simbolo, Elementi grafici, design, illustrazione&#10;&#10;Descrizione generata automaticamente">
            <a:extLst>
              <a:ext uri="{FF2B5EF4-FFF2-40B4-BE49-F238E27FC236}">
                <a16:creationId xmlns:a16="http://schemas.microsoft.com/office/drawing/2014/main" id="{CDFD1B4E-FA23-3892-BEA3-93B7EC2E8A09}"/>
              </a:ext>
            </a:extLst>
          </p:cNvPr>
          <p:cNvPicPr>
            <a:picLocks noChangeAspect="1"/>
          </p:cNvPicPr>
          <p:nvPr/>
        </p:nvPicPr>
        <p:blipFill>
          <a:blip r:embed="rId4"/>
          <a:stretch>
            <a:fillRect/>
          </a:stretch>
        </p:blipFill>
        <p:spPr>
          <a:xfrm>
            <a:off x="5985973" y="1513998"/>
            <a:ext cx="436289" cy="436289"/>
          </a:xfrm>
          <a:prstGeom prst="rect">
            <a:avLst/>
          </a:prstGeom>
        </p:spPr>
      </p:pic>
      <p:cxnSp>
        <p:nvCxnSpPr>
          <p:cNvPr id="4" name="Connettore diritto 3">
            <a:extLst>
              <a:ext uri="{FF2B5EF4-FFF2-40B4-BE49-F238E27FC236}">
                <a16:creationId xmlns:a16="http://schemas.microsoft.com/office/drawing/2014/main" id="{0418B1F7-4FA5-A62C-ADA4-37A9819C21E0}"/>
              </a:ext>
            </a:extLst>
          </p:cNvPr>
          <p:cNvCxnSpPr>
            <a:cxnSpLocks/>
          </p:cNvCxnSpPr>
          <p:nvPr/>
        </p:nvCxnSpPr>
        <p:spPr>
          <a:xfrm>
            <a:off x="6199667" y="2480523"/>
            <a:ext cx="0" cy="465245"/>
          </a:xfrm>
          <a:prstGeom prst="line">
            <a:avLst/>
          </a:prstGeom>
          <a:ln w="1270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6" name="Immagine 5" descr="Immagine che contiene Elementi grafici, schermata, Carattere, design&#10;&#10;Descrizione generata automaticamente">
            <a:extLst>
              <a:ext uri="{FF2B5EF4-FFF2-40B4-BE49-F238E27FC236}">
                <a16:creationId xmlns:a16="http://schemas.microsoft.com/office/drawing/2014/main" id="{EC8E8678-05A0-5B2A-814A-80438429F42B}"/>
              </a:ext>
            </a:extLst>
          </p:cNvPr>
          <p:cNvPicPr>
            <a:picLocks noChangeAspect="1"/>
          </p:cNvPicPr>
          <p:nvPr/>
        </p:nvPicPr>
        <p:blipFill>
          <a:blip r:embed="rId5"/>
          <a:stretch>
            <a:fillRect/>
          </a:stretch>
        </p:blipFill>
        <p:spPr>
          <a:xfrm rot="12116914">
            <a:off x="8436217" y="3699008"/>
            <a:ext cx="488741" cy="488741"/>
          </a:xfrm>
          <a:prstGeom prst="rect">
            <a:avLst/>
          </a:prstGeom>
        </p:spPr>
      </p:pic>
      <p:pic>
        <p:nvPicPr>
          <p:cNvPr id="7" name="Immagine 6" descr="Immagine che contiene Elementi grafici, simbolo, Carattere, rosso&#10;&#10;Descrizione generata automaticamente">
            <a:extLst>
              <a:ext uri="{FF2B5EF4-FFF2-40B4-BE49-F238E27FC236}">
                <a16:creationId xmlns:a16="http://schemas.microsoft.com/office/drawing/2014/main" id="{C88A9E0D-BF76-EA08-08F3-0A7A8E1FD5F3}"/>
              </a:ext>
            </a:extLst>
          </p:cNvPr>
          <p:cNvPicPr>
            <a:picLocks noChangeAspect="1"/>
          </p:cNvPicPr>
          <p:nvPr/>
        </p:nvPicPr>
        <p:blipFill>
          <a:blip r:embed="rId6"/>
          <a:stretch>
            <a:fillRect/>
          </a:stretch>
        </p:blipFill>
        <p:spPr>
          <a:xfrm flipH="1">
            <a:off x="4685676" y="1627673"/>
            <a:ext cx="481826" cy="481826"/>
          </a:xfrm>
          <a:prstGeom prst="rect">
            <a:avLst/>
          </a:prstGeom>
        </p:spPr>
      </p:pic>
      <p:pic>
        <p:nvPicPr>
          <p:cNvPr id="8" name="Immagine 7" descr="Immagine che contiene Elementi grafici, Carattere, simbolo, design&#10;&#10;Descrizione generata automaticamente">
            <a:extLst>
              <a:ext uri="{FF2B5EF4-FFF2-40B4-BE49-F238E27FC236}">
                <a16:creationId xmlns:a16="http://schemas.microsoft.com/office/drawing/2014/main" id="{BF4B305E-F20E-D36F-FA7A-6819089B9670}"/>
              </a:ext>
            </a:extLst>
          </p:cNvPr>
          <p:cNvPicPr>
            <a:picLocks noChangeAspect="1"/>
          </p:cNvPicPr>
          <p:nvPr/>
        </p:nvPicPr>
        <p:blipFill>
          <a:blip r:embed="rId7"/>
          <a:stretch>
            <a:fillRect/>
          </a:stretch>
        </p:blipFill>
        <p:spPr>
          <a:xfrm>
            <a:off x="3794803" y="2695539"/>
            <a:ext cx="383292" cy="383292"/>
          </a:xfrm>
          <a:prstGeom prst="rect">
            <a:avLst/>
          </a:prstGeom>
        </p:spPr>
      </p:pic>
      <p:pic>
        <p:nvPicPr>
          <p:cNvPr id="9" name="Immagine 8" descr="Immagine che contiene simbolo, Elementi grafici, Carattere, logo&#10;&#10;Descrizione generata automaticamente">
            <a:extLst>
              <a:ext uri="{FF2B5EF4-FFF2-40B4-BE49-F238E27FC236}">
                <a16:creationId xmlns:a16="http://schemas.microsoft.com/office/drawing/2014/main" id="{8281F04C-C444-FFED-C960-AB7C79300F8D}"/>
              </a:ext>
            </a:extLst>
          </p:cNvPr>
          <p:cNvPicPr>
            <a:picLocks noChangeAspect="1"/>
          </p:cNvPicPr>
          <p:nvPr/>
        </p:nvPicPr>
        <p:blipFill>
          <a:blip r:embed="rId8"/>
          <a:stretch>
            <a:fillRect/>
          </a:stretch>
        </p:blipFill>
        <p:spPr>
          <a:xfrm>
            <a:off x="4843411" y="4267530"/>
            <a:ext cx="409425" cy="409425"/>
          </a:xfrm>
          <a:prstGeom prst="rect">
            <a:avLst/>
          </a:prstGeom>
        </p:spPr>
      </p:pic>
      <p:pic>
        <p:nvPicPr>
          <p:cNvPr id="10" name="Immagine 9" descr="Immagine che contiene Carattere, Elementi grafici, testo, design&#10;&#10;Descrizione generata automaticamente">
            <a:extLst>
              <a:ext uri="{FF2B5EF4-FFF2-40B4-BE49-F238E27FC236}">
                <a16:creationId xmlns:a16="http://schemas.microsoft.com/office/drawing/2014/main" id="{862DC195-345A-FAF5-CB0F-7A2ABEF79A3A}"/>
              </a:ext>
            </a:extLst>
          </p:cNvPr>
          <p:cNvPicPr>
            <a:picLocks noChangeAspect="1"/>
          </p:cNvPicPr>
          <p:nvPr/>
        </p:nvPicPr>
        <p:blipFill>
          <a:blip r:embed="rId9"/>
          <a:stretch>
            <a:fillRect/>
          </a:stretch>
        </p:blipFill>
        <p:spPr>
          <a:xfrm>
            <a:off x="3490000" y="3550338"/>
            <a:ext cx="469090" cy="469090"/>
          </a:xfrm>
          <a:prstGeom prst="rect">
            <a:avLst/>
          </a:prstGeom>
        </p:spPr>
      </p:pic>
      <p:pic>
        <p:nvPicPr>
          <p:cNvPr id="11" name="Immagine 10" descr="Immagine che contiene Elementi grafici, design, Carattere, grafica&#10;&#10;Descrizione generata automaticamente">
            <a:extLst>
              <a:ext uri="{FF2B5EF4-FFF2-40B4-BE49-F238E27FC236}">
                <a16:creationId xmlns:a16="http://schemas.microsoft.com/office/drawing/2014/main" id="{4C38D7B6-7DED-3AEC-2D2A-A0225D63E098}"/>
              </a:ext>
            </a:extLst>
          </p:cNvPr>
          <p:cNvPicPr>
            <a:picLocks noChangeAspect="1"/>
          </p:cNvPicPr>
          <p:nvPr/>
        </p:nvPicPr>
        <p:blipFill>
          <a:blip r:embed="rId10"/>
          <a:stretch>
            <a:fillRect/>
          </a:stretch>
        </p:blipFill>
        <p:spPr>
          <a:xfrm>
            <a:off x="7351004" y="4229646"/>
            <a:ext cx="440244" cy="440244"/>
          </a:xfrm>
          <a:prstGeom prst="rect">
            <a:avLst/>
          </a:prstGeom>
        </p:spPr>
      </p:pic>
      <p:pic>
        <p:nvPicPr>
          <p:cNvPr id="12" name="Immagine 11" descr="Immagine che contiene Elementi grafici, Carattere, simbolo, lampada&#10;&#10;Descrizione generata automaticamente">
            <a:extLst>
              <a:ext uri="{FF2B5EF4-FFF2-40B4-BE49-F238E27FC236}">
                <a16:creationId xmlns:a16="http://schemas.microsoft.com/office/drawing/2014/main" id="{D26DFA05-99BE-E76F-5539-4C0FF8783882}"/>
              </a:ext>
            </a:extLst>
          </p:cNvPr>
          <p:cNvPicPr>
            <a:picLocks noChangeAspect="1"/>
          </p:cNvPicPr>
          <p:nvPr/>
        </p:nvPicPr>
        <p:blipFill>
          <a:blip r:embed="rId11"/>
          <a:stretch>
            <a:fillRect/>
          </a:stretch>
        </p:blipFill>
        <p:spPr>
          <a:xfrm>
            <a:off x="7351004" y="1648621"/>
            <a:ext cx="464917" cy="464917"/>
          </a:xfrm>
          <a:prstGeom prst="rect">
            <a:avLst/>
          </a:prstGeom>
        </p:spPr>
      </p:pic>
      <p:pic>
        <p:nvPicPr>
          <p:cNvPr id="13" name="Immagine 12" descr="Immagine che contiene Elementi grafici, Carattere, grafica, simbolo&#10;&#10;Descrizione generata automaticamente">
            <a:extLst>
              <a:ext uri="{FF2B5EF4-FFF2-40B4-BE49-F238E27FC236}">
                <a16:creationId xmlns:a16="http://schemas.microsoft.com/office/drawing/2014/main" id="{783FAF3A-E7AE-D68D-2A18-9937C92DA0C3}"/>
              </a:ext>
            </a:extLst>
          </p:cNvPr>
          <p:cNvPicPr>
            <a:picLocks noChangeAspect="1"/>
          </p:cNvPicPr>
          <p:nvPr/>
        </p:nvPicPr>
        <p:blipFill>
          <a:blip r:embed="rId12"/>
          <a:stretch>
            <a:fillRect/>
          </a:stretch>
        </p:blipFill>
        <p:spPr>
          <a:xfrm>
            <a:off x="8362589" y="2654505"/>
            <a:ext cx="519158" cy="519158"/>
          </a:xfrm>
          <a:prstGeom prst="rect">
            <a:avLst/>
          </a:prstGeom>
        </p:spPr>
      </p:pic>
      <p:cxnSp>
        <p:nvCxnSpPr>
          <p:cNvPr id="14" name="Connettore diritto 13">
            <a:extLst>
              <a:ext uri="{FF2B5EF4-FFF2-40B4-BE49-F238E27FC236}">
                <a16:creationId xmlns:a16="http://schemas.microsoft.com/office/drawing/2014/main" id="{FD5CDA46-BCF4-1100-E1D3-99FB5D8313E2}"/>
              </a:ext>
            </a:extLst>
          </p:cNvPr>
          <p:cNvCxnSpPr>
            <a:cxnSpLocks/>
          </p:cNvCxnSpPr>
          <p:nvPr/>
        </p:nvCxnSpPr>
        <p:spPr>
          <a:xfrm flipH="1">
            <a:off x="6561193" y="2492258"/>
            <a:ext cx="649679" cy="528202"/>
          </a:xfrm>
          <a:prstGeom prst="line">
            <a:avLst/>
          </a:prstGeom>
          <a:ln w="1270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1BDA9035-59D1-A27A-00AE-D2A7AD382610}"/>
              </a:ext>
            </a:extLst>
          </p:cNvPr>
          <p:cNvCxnSpPr>
            <a:cxnSpLocks/>
          </p:cNvCxnSpPr>
          <p:nvPr/>
        </p:nvCxnSpPr>
        <p:spPr>
          <a:xfrm flipH="1">
            <a:off x="6606631" y="3042637"/>
            <a:ext cx="1140758" cy="245038"/>
          </a:xfrm>
          <a:prstGeom prst="line">
            <a:avLst/>
          </a:prstGeom>
          <a:ln w="1270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2883300F-62B7-76A8-3F1D-2F53BA7C17CA}"/>
              </a:ext>
            </a:extLst>
          </p:cNvPr>
          <p:cNvCxnSpPr>
            <a:cxnSpLocks/>
          </p:cNvCxnSpPr>
          <p:nvPr/>
        </p:nvCxnSpPr>
        <p:spPr>
          <a:xfrm>
            <a:off x="5148389" y="2445213"/>
            <a:ext cx="748782" cy="612902"/>
          </a:xfrm>
          <a:prstGeom prst="line">
            <a:avLst/>
          </a:prstGeom>
          <a:ln w="1270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1D086E52-57F7-58C6-3461-CD314A5EC90C}"/>
              </a:ext>
            </a:extLst>
          </p:cNvPr>
          <p:cNvCxnSpPr>
            <a:cxnSpLocks/>
          </p:cNvCxnSpPr>
          <p:nvPr/>
        </p:nvCxnSpPr>
        <p:spPr>
          <a:xfrm>
            <a:off x="4745296" y="2932576"/>
            <a:ext cx="924236" cy="301231"/>
          </a:xfrm>
          <a:prstGeom prst="line">
            <a:avLst/>
          </a:prstGeom>
          <a:ln w="1270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428FE46A-5B57-65B5-13E1-45F24052FD41}"/>
              </a:ext>
            </a:extLst>
          </p:cNvPr>
          <p:cNvCxnSpPr>
            <a:cxnSpLocks/>
          </p:cNvCxnSpPr>
          <p:nvPr/>
        </p:nvCxnSpPr>
        <p:spPr>
          <a:xfrm flipV="1">
            <a:off x="4652910" y="3608795"/>
            <a:ext cx="982129" cy="137590"/>
          </a:xfrm>
          <a:prstGeom prst="line">
            <a:avLst/>
          </a:prstGeom>
          <a:ln w="1270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AE996F0C-D117-315F-176E-4B475926C15F}"/>
              </a:ext>
            </a:extLst>
          </p:cNvPr>
          <p:cNvCxnSpPr>
            <a:cxnSpLocks/>
          </p:cNvCxnSpPr>
          <p:nvPr/>
        </p:nvCxnSpPr>
        <p:spPr>
          <a:xfrm>
            <a:off x="6669954" y="3595008"/>
            <a:ext cx="831539" cy="234597"/>
          </a:xfrm>
          <a:prstGeom prst="line">
            <a:avLst/>
          </a:prstGeom>
          <a:ln w="1270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DFBBF134-F2CA-4555-0A11-11F18F685C16}"/>
              </a:ext>
            </a:extLst>
          </p:cNvPr>
          <p:cNvCxnSpPr>
            <a:cxnSpLocks/>
          </p:cNvCxnSpPr>
          <p:nvPr/>
        </p:nvCxnSpPr>
        <p:spPr>
          <a:xfrm flipV="1">
            <a:off x="5457885" y="3941984"/>
            <a:ext cx="348994" cy="260093"/>
          </a:xfrm>
          <a:prstGeom prst="line">
            <a:avLst/>
          </a:prstGeom>
          <a:ln w="1270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B23DD84D-DD2F-D656-C6D1-4D8FF4949A32}"/>
              </a:ext>
            </a:extLst>
          </p:cNvPr>
          <p:cNvCxnSpPr>
            <a:cxnSpLocks/>
          </p:cNvCxnSpPr>
          <p:nvPr/>
        </p:nvCxnSpPr>
        <p:spPr>
          <a:xfrm flipH="1" flipV="1">
            <a:off x="6502963" y="3945171"/>
            <a:ext cx="252626" cy="278219"/>
          </a:xfrm>
          <a:prstGeom prst="line">
            <a:avLst/>
          </a:prstGeom>
          <a:ln w="1270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Google Shape;83;p16">
            <a:extLst>
              <a:ext uri="{FF2B5EF4-FFF2-40B4-BE49-F238E27FC236}">
                <a16:creationId xmlns:a16="http://schemas.microsoft.com/office/drawing/2014/main" id="{2AC033F9-74DC-BE90-2AD9-A673A95C63C2}"/>
              </a:ext>
            </a:extLst>
          </p:cNvPr>
          <p:cNvSpPr txBox="1"/>
          <p:nvPr/>
        </p:nvSpPr>
        <p:spPr>
          <a:xfrm>
            <a:off x="4164424" y="2086033"/>
            <a:ext cx="1607700" cy="33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tx1">
                    <a:lumMod val="50000"/>
                  </a:schemeClr>
                </a:solidFill>
                <a:latin typeface="Fira Sans Condensed Medium"/>
                <a:ea typeface="Fira Sans Condensed Medium"/>
                <a:cs typeface="Fira Sans Condensed Medium"/>
                <a:sym typeface="Fira Sans Condensed Medium"/>
              </a:rPr>
              <a:t>SCANNING</a:t>
            </a:r>
            <a:endParaRPr sz="1600" dirty="0">
              <a:solidFill>
                <a:schemeClr val="tx1">
                  <a:lumMod val="50000"/>
                </a:schemeClr>
              </a:solidFill>
              <a:latin typeface="Fira Sans Condensed Medium"/>
              <a:ea typeface="Fira Sans Condensed Medium"/>
              <a:cs typeface="Fira Sans Condensed Medium"/>
              <a:sym typeface="Fira Sans Condensed Medium"/>
            </a:endParaRPr>
          </a:p>
        </p:txBody>
      </p:sp>
      <p:sp>
        <p:nvSpPr>
          <p:cNvPr id="23" name="Google Shape;83;p16">
            <a:extLst>
              <a:ext uri="{FF2B5EF4-FFF2-40B4-BE49-F238E27FC236}">
                <a16:creationId xmlns:a16="http://schemas.microsoft.com/office/drawing/2014/main" id="{6C6B487A-6739-453E-8062-2E046B3A9688}"/>
              </a:ext>
            </a:extLst>
          </p:cNvPr>
          <p:cNvSpPr txBox="1"/>
          <p:nvPr/>
        </p:nvSpPr>
        <p:spPr>
          <a:xfrm>
            <a:off x="4061359" y="2725710"/>
            <a:ext cx="683042" cy="33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tx1">
                    <a:lumMod val="50000"/>
                  </a:schemeClr>
                </a:solidFill>
                <a:latin typeface="Fira Sans Condensed Medium"/>
                <a:ea typeface="Fira Sans Condensed Medium"/>
                <a:cs typeface="Fira Sans Condensed Medium"/>
                <a:sym typeface="Fira Sans Condensed Medium"/>
              </a:rPr>
              <a:t>XSS</a:t>
            </a:r>
            <a:endParaRPr sz="1600" dirty="0">
              <a:solidFill>
                <a:schemeClr val="tx1">
                  <a:lumMod val="50000"/>
                </a:schemeClr>
              </a:solidFill>
              <a:latin typeface="Fira Sans Condensed Medium"/>
              <a:ea typeface="Fira Sans Condensed Medium"/>
              <a:cs typeface="Fira Sans Condensed Medium"/>
              <a:sym typeface="Fira Sans Condensed Medium"/>
            </a:endParaRPr>
          </a:p>
        </p:txBody>
      </p:sp>
      <p:sp>
        <p:nvSpPr>
          <p:cNvPr id="25" name="Google Shape;83;p16">
            <a:extLst>
              <a:ext uri="{FF2B5EF4-FFF2-40B4-BE49-F238E27FC236}">
                <a16:creationId xmlns:a16="http://schemas.microsoft.com/office/drawing/2014/main" id="{51979E42-5B71-0985-11A0-0644B177EEEE}"/>
              </a:ext>
            </a:extLst>
          </p:cNvPr>
          <p:cNvSpPr txBox="1"/>
          <p:nvPr/>
        </p:nvSpPr>
        <p:spPr>
          <a:xfrm>
            <a:off x="3959090" y="3684758"/>
            <a:ext cx="683042" cy="33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tx1">
                    <a:lumMod val="50000"/>
                  </a:schemeClr>
                </a:solidFill>
                <a:latin typeface="Fira Sans Condensed Medium"/>
                <a:ea typeface="Fira Sans Condensed Medium"/>
                <a:cs typeface="Fira Sans Condensed Medium"/>
                <a:sym typeface="Fira Sans Condensed Medium"/>
              </a:rPr>
              <a:t>DDOS</a:t>
            </a:r>
            <a:endParaRPr sz="1600" dirty="0">
              <a:solidFill>
                <a:schemeClr val="tx1">
                  <a:lumMod val="50000"/>
                </a:schemeClr>
              </a:solidFill>
              <a:latin typeface="Fira Sans Condensed Medium"/>
              <a:ea typeface="Fira Sans Condensed Medium"/>
              <a:cs typeface="Fira Sans Condensed Medium"/>
              <a:sym typeface="Fira Sans Condensed Medium"/>
            </a:endParaRPr>
          </a:p>
        </p:txBody>
      </p:sp>
      <p:sp>
        <p:nvSpPr>
          <p:cNvPr id="26" name="Google Shape;83;p16">
            <a:extLst>
              <a:ext uri="{FF2B5EF4-FFF2-40B4-BE49-F238E27FC236}">
                <a16:creationId xmlns:a16="http://schemas.microsoft.com/office/drawing/2014/main" id="{B5E3DAB2-1817-7324-96C6-66D99BFE2294}"/>
              </a:ext>
            </a:extLst>
          </p:cNvPr>
          <p:cNvSpPr txBox="1"/>
          <p:nvPr/>
        </p:nvSpPr>
        <p:spPr>
          <a:xfrm>
            <a:off x="5143974" y="4247723"/>
            <a:ext cx="683042" cy="33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tx1">
                    <a:lumMod val="50000"/>
                  </a:schemeClr>
                </a:solidFill>
                <a:latin typeface="Fira Sans Condensed Medium"/>
                <a:ea typeface="Fira Sans Condensed Medium"/>
                <a:cs typeface="Fira Sans Condensed Medium"/>
                <a:sym typeface="Fira Sans Condensed Medium"/>
              </a:rPr>
              <a:t>DOS</a:t>
            </a:r>
            <a:endParaRPr sz="1600" dirty="0">
              <a:solidFill>
                <a:schemeClr val="tx1">
                  <a:lumMod val="50000"/>
                </a:schemeClr>
              </a:solidFill>
              <a:latin typeface="Fira Sans Condensed Medium"/>
              <a:ea typeface="Fira Sans Condensed Medium"/>
              <a:cs typeface="Fira Sans Condensed Medium"/>
              <a:sym typeface="Fira Sans Condensed Medium"/>
            </a:endParaRPr>
          </a:p>
        </p:txBody>
      </p:sp>
      <p:sp>
        <p:nvSpPr>
          <p:cNvPr id="27" name="Google Shape;83;p16">
            <a:extLst>
              <a:ext uri="{FF2B5EF4-FFF2-40B4-BE49-F238E27FC236}">
                <a16:creationId xmlns:a16="http://schemas.microsoft.com/office/drawing/2014/main" id="{A5AEF03E-0F5C-0860-80D8-4585E884D696}"/>
              </a:ext>
            </a:extLst>
          </p:cNvPr>
          <p:cNvSpPr txBox="1"/>
          <p:nvPr/>
        </p:nvSpPr>
        <p:spPr>
          <a:xfrm>
            <a:off x="6185561" y="4247723"/>
            <a:ext cx="1305124" cy="33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tx1">
                    <a:lumMod val="50000"/>
                  </a:schemeClr>
                </a:solidFill>
                <a:latin typeface="Fira Sans Condensed Medium"/>
                <a:ea typeface="Fira Sans Condensed Medium"/>
                <a:cs typeface="Fira Sans Condensed Medium"/>
                <a:sym typeface="Fira Sans Condensed Medium"/>
              </a:rPr>
              <a:t>BACKDOOR</a:t>
            </a:r>
            <a:endParaRPr sz="1600" dirty="0">
              <a:solidFill>
                <a:schemeClr val="tx1">
                  <a:lumMod val="50000"/>
                </a:schemeClr>
              </a:solidFill>
              <a:latin typeface="Fira Sans Condensed Medium"/>
              <a:ea typeface="Fira Sans Condensed Medium"/>
              <a:cs typeface="Fira Sans Condensed Medium"/>
              <a:sym typeface="Fira Sans Condensed Medium"/>
            </a:endParaRPr>
          </a:p>
        </p:txBody>
      </p:sp>
      <p:sp>
        <p:nvSpPr>
          <p:cNvPr id="28" name="Google Shape;83;p16">
            <a:extLst>
              <a:ext uri="{FF2B5EF4-FFF2-40B4-BE49-F238E27FC236}">
                <a16:creationId xmlns:a16="http://schemas.microsoft.com/office/drawing/2014/main" id="{AEFFB6F7-AC3C-3841-D37A-8A15EBEE5128}"/>
              </a:ext>
            </a:extLst>
          </p:cNvPr>
          <p:cNvSpPr txBox="1"/>
          <p:nvPr/>
        </p:nvSpPr>
        <p:spPr>
          <a:xfrm>
            <a:off x="7375464" y="3719265"/>
            <a:ext cx="1305124" cy="33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tx1">
                    <a:lumMod val="50000"/>
                  </a:schemeClr>
                </a:solidFill>
                <a:latin typeface="Fira Sans Condensed Medium"/>
                <a:ea typeface="Fira Sans Condensed Medium"/>
                <a:cs typeface="Fira Sans Condensed Medium"/>
                <a:sym typeface="Fira Sans Condensed Medium"/>
              </a:rPr>
              <a:t>INJECTION</a:t>
            </a:r>
            <a:endParaRPr sz="1600" dirty="0">
              <a:solidFill>
                <a:schemeClr val="tx1">
                  <a:lumMod val="50000"/>
                </a:schemeClr>
              </a:solidFill>
              <a:latin typeface="Fira Sans Condensed Medium"/>
              <a:ea typeface="Fira Sans Condensed Medium"/>
              <a:cs typeface="Fira Sans Condensed Medium"/>
              <a:sym typeface="Fira Sans Condensed Medium"/>
            </a:endParaRPr>
          </a:p>
        </p:txBody>
      </p:sp>
      <p:sp>
        <p:nvSpPr>
          <p:cNvPr id="29" name="Google Shape;83;p16">
            <a:extLst>
              <a:ext uri="{FF2B5EF4-FFF2-40B4-BE49-F238E27FC236}">
                <a16:creationId xmlns:a16="http://schemas.microsoft.com/office/drawing/2014/main" id="{1838B401-CEBA-5613-6D5C-C54762974921}"/>
              </a:ext>
            </a:extLst>
          </p:cNvPr>
          <p:cNvSpPr txBox="1"/>
          <p:nvPr/>
        </p:nvSpPr>
        <p:spPr>
          <a:xfrm>
            <a:off x="7678645" y="2833209"/>
            <a:ext cx="693360" cy="33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tx1">
                    <a:lumMod val="50000"/>
                  </a:schemeClr>
                </a:solidFill>
                <a:latin typeface="Fira Sans Condensed Medium"/>
                <a:ea typeface="Fira Sans Condensed Medium"/>
                <a:cs typeface="Fira Sans Condensed Medium"/>
                <a:sym typeface="Fira Sans Condensed Medium"/>
              </a:rPr>
              <a:t>MIMT</a:t>
            </a:r>
            <a:endParaRPr sz="1600" dirty="0">
              <a:solidFill>
                <a:schemeClr val="tx1">
                  <a:lumMod val="50000"/>
                </a:schemeClr>
              </a:solidFill>
              <a:latin typeface="Fira Sans Condensed Medium"/>
              <a:ea typeface="Fira Sans Condensed Medium"/>
              <a:cs typeface="Fira Sans Condensed Medium"/>
              <a:sym typeface="Fira Sans Condensed Medium"/>
            </a:endParaRPr>
          </a:p>
        </p:txBody>
      </p:sp>
      <p:sp>
        <p:nvSpPr>
          <p:cNvPr id="30" name="Google Shape;83;p16">
            <a:extLst>
              <a:ext uri="{FF2B5EF4-FFF2-40B4-BE49-F238E27FC236}">
                <a16:creationId xmlns:a16="http://schemas.microsoft.com/office/drawing/2014/main" id="{CB0D3030-9493-3958-4AAF-9DF687244CA2}"/>
              </a:ext>
            </a:extLst>
          </p:cNvPr>
          <p:cNvSpPr txBox="1"/>
          <p:nvPr/>
        </p:nvSpPr>
        <p:spPr>
          <a:xfrm>
            <a:off x="6886032" y="2106280"/>
            <a:ext cx="1495363" cy="33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tx1">
                    <a:lumMod val="50000"/>
                  </a:schemeClr>
                </a:solidFill>
                <a:latin typeface="Fira Sans Condensed Medium"/>
                <a:ea typeface="Fira Sans Condensed Medium"/>
                <a:cs typeface="Fira Sans Condensed Medium"/>
                <a:sym typeface="Fira Sans Condensed Medium"/>
              </a:rPr>
              <a:t>RANSOMWARE</a:t>
            </a:r>
            <a:endParaRPr sz="1600" dirty="0">
              <a:solidFill>
                <a:schemeClr val="tx1">
                  <a:lumMod val="50000"/>
                </a:schemeClr>
              </a:solidFill>
              <a:latin typeface="Fira Sans Condensed Medium"/>
              <a:ea typeface="Fira Sans Condensed Medium"/>
              <a:cs typeface="Fira Sans Condensed Medium"/>
              <a:sym typeface="Fira Sans Condensed Medium"/>
            </a:endParaRPr>
          </a:p>
        </p:txBody>
      </p:sp>
      <p:sp>
        <p:nvSpPr>
          <p:cNvPr id="31" name="Google Shape;83;p16">
            <a:extLst>
              <a:ext uri="{FF2B5EF4-FFF2-40B4-BE49-F238E27FC236}">
                <a16:creationId xmlns:a16="http://schemas.microsoft.com/office/drawing/2014/main" id="{66431DC8-B4D9-A87F-A026-110F0BF95BE1}"/>
              </a:ext>
            </a:extLst>
          </p:cNvPr>
          <p:cNvSpPr txBox="1"/>
          <p:nvPr/>
        </p:nvSpPr>
        <p:spPr>
          <a:xfrm>
            <a:off x="5457885" y="2048528"/>
            <a:ext cx="1495363" cy="33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lumMod val="50000"/>
                  </a:schemeClr>
                </a:solidFill>
                <a:latin typeface="Fira Sans Condensed Medium"/>
                <a:ea typeface="Fira Sans Condensed Medium"/>
                <a:cs typeface="Fira Sans Condensed Medium"/>
                <a:sym typeface="Fira Sans Condensed Medium"/>
              </a:rPr>
              <a:t>PASSWORD</a:t>
            </a:r>
          </a:p>
          <a:p>
            <a:pPr marL="0" lvl="0" indent="0" algn="ctr" rtl="0">
              <a:spcBef>
                <a:spcPts val="0"/>
              </a:spcBef>
              <a:spcAft>
                <a:spcPts val="0"/>
              </a:spcAft>
              <a:buNone/>
            </a:pPr>
            <a:r>
              <a:rPr lang="en" dirty="0">
                <a:solidFill>
                  <a:schemeClr val="tx1">
                    <a:lumMod val="50000"/>
                  </a:schemeClr>
                </a:solidFill>
                <a:latin typeface="Fira Sans Condensed Medium"/>
                <a:ea typeface="Fira Sans Condensed Medium"/>
                <a:cs typeface="Fira Sans Condensed Medium"/>
                <a:sym typeface="Fira Sans Condensed Medium"/>
              </a:rPr>
              <a:t>CRACKING</a:t>
            </a:r>
            <a:endParaRPr dirty="0">
              <a:solidFill>
                <a:schemeClr val="tx1">
                  <a:lumMod val="50000"/>
                </a:schemeClr>
              </a:solidFill>
              <a:latin typeface="Fira Sans Condensed Medium"/>
              <a:ea typeface="Fira Sans Condensed Medium"/>
              <a:cs typeface="Fira Sans Condensed Medium"/>
              <a:sym typeface="Fira Sans Condensed Medium"/>
            </a:endParaRPr>
          </a:p>
        </p:txBody>
      </p:sp>
    </p:spTree>
    <p:extLst>
      <p:ext uri="{BB962C8B-B14F-4D97-AF65-F5344CB8AC3E}">
        <p14:creationId xmlns:p14="http://schemas.microsoft.com/office/powerpoint/2010/main" val="327545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par>
                                <p:cTn id="68" presetID="10" presetClass="entr" presetSubtype="0"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par>
                                <p:cTn id="77" presetID="10" presetClass="entr" presetSubtype="0" fill="hold" nodeType="with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500"/>
                                        <p:tgtEl>
                                          <p:spTgt spid="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par>
                                <p:cTn id="83" presetID="10" presetClass="entr" presetSubtype="0" fill="hold"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500"/>
                                        <p:tgtEl>
                                          <p:spTgt spid="13"/>
                                        </p:tgtEl>
                                      </p:cBhvr>
                                    </p:animEffect>
                                  </p:childTnLst>
                                </p:cTn>
                              </p:par>
                              <p:par>
                                <p:cTn id="86" presetID="10" presetClass="entr" presetSubtype="0" fill="hold" nodeType="with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CCE82-2D82-E9C2-74AF-065BCD4B721C}"/>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12EC01FB-7560-F963-704E-657BAA2E132A}"/>
              </a:ext>
            </a:extLst>
          </p:cNvPr>
          <p:cNvSpPr>
            <a:spLocks noGrp="1"/>
          </p:cNvSpPr>
          <p:nvPr>
            <p:ph type="title"/>
          </p:nvPr>
        </p:nvSpPr>
        <p:spPr>
          <a:xfrm>
            <a:off x="1568850" y="278949"/>
            <a:ext cx="6006300" cy="595800"/>
          </a:xfrm>
        </p:spPr>
        <p:txBody>
          <a:bodyPr/>
          <a:lstStyle/>
          <a:p>
            <a:r>
              <a:rPr lang="en-US" sz="4400" dirty="0"/>
              <a:t>Methodology</a:t>
            </a:r>
          </a:p>
        </p:txBody>
      </p:sp>
      <p:sp>
        <p:nvSpPr>
          <p:cNvPr id="5" name="Segnaposto contenuto 7">
            <a:extLst>
              <a:ext uri="{FF2B5EF4-FFF2-40B4-BE49-F238E27FC236}">
                <a16:creationId xmlns:a16="http://schemas.microsoft.com/office/drawing/2014/main" id="{8580F0F2-CE5E-228B-09DB-CC3425A28FA6}"/>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77" name="CasellaDiTesto 76">
            <a:extLst>
              <a:ext uri="{FF2B5EF4-FFF2-40B4-BE49-F238E27FC236}">
                <a16:creationId xmlns:a16="http://schemas.microsoft.com/office/drawing/2014/main" id="{C1F0A6F6-69AE-6761-3C63-43C44B03BF14}"/>
              </a:ext>
            </a:extLst>
          </p:cNvPr>
          <p:cNvSpPr txBox="1"/>
          <p:nvPr/>
        </p:nvSpPr>
        <p:spPr>
          <a:xfrm>
            <a:off x="256059" y="1176115"/>
            <a:ext cx="7024308" cy="646331"/>
          </a:xfrm>
          <a:prstGeom prst="rect">
            <a:avLst/>
          </a:prstGeom>
          <a:noFill/>
        </p:spPr>
        <p:txBody>
          <a:bodyPr wrap="square" lIns="91440" tIns="45720" rIns="91440" bIns="45720" anchor="t">
            <a:spAutoFit/>
          </a:bodyPr>
          <a:lstStyle/>
          <a:p>
            <a:r>
              <a:rPr lang="en-GB" sz="1800" b="1" dirty="0" err="1">
                <a:latin typeface="Barlow Semi Condensed"/>
              </a:rPr>
              <a:t>Pegasos</a:t>
            </a:r>
            <a:r>
              <a:rPr lang="en-GB" sz="1800" b="1" dirty="0">
                <a:latin typeface="Barlow Semi Condensed"/>
              </a:rPr>
              <a:t>-QSVC</a:t>
            </a:r>
          </a:p>
          <a:p>
            <a:endParaRPr lang="en-GB" sz="1800" dirty="0">
              <a:latin typeface="Barlow Semi Condensed"/>
            </a:endParaRPr>
          </a:p>
        </p:txBody>
      </p:sp>
      <p:grpSp>
        <p:nvGrpSpPr>
          <p:cNvPr id="68" name="Gruppo 67">
            <a:extLst>
              <a:ext uri="{FF2B5EF4-FFF2-40B4-BE49-F238E27FC236}">
                <a16:creationId xmlns:a16="http://schemas.microsoft.com/office/drawing/2014/main" id="{F9626367-686B-9EE5-7BA6-2304D8508107}"/>
              </a:ext>
            </a:extLst>
          </p:cNvPr>
          <p:cNvGrpSpPr/>
          <p:nvPr/>
        </p:nvGrpSpPr>
        <p:grpSpPr>
          <a:xfrm>
            <a:off x="2020388" y="1176115"/>
            <a:ext cx="6001055" cy="3481352"/>
            <a:chOff x="2020388" y="1176115"/>
            <a:chExt cx="6001055" cy="3481352"/>
          </a:xfrm>
        </p:grpSpPr>
        <p:pic>
          <p:nvPicPr>
            <p:cNvPr id="66" name="Immagine 65">
              <a:extLst>
                <a:ext uri="{FF2B5EF4-FFF2-40B4-BE49-F238E27FC236}">
                  <a16:creationId xmlns:a16="http://schemas.microsoft.com/office/drawing/2014/main" id="{8D01D60D-8E45-5F4C-97DA-1FE3C2BC329F}"/>
                </a:ext>
              </a:extLst>
            </p:cNvPr>
            <p:cNvPicPr>
              <a:picLocks noChangeAspect="1"/>
            </p:cNvPicPr>
            <p:nvPr/>
          </p:nvPicPr>
          <p:blipFill>
            <a:blip r:embed="rId3"/>
            <a:stretch>
              <a:fillRect/>
            </a:stretch>
          </p:blipFill>
          <p:spPr>
            <a:xfrm>
              <a:off x="2020388" y="1176115"/>
              <a:ext cx="6001055" cy="3481352"/>
            </a:xfrm>
            <a:prstGeom prst="rect">
              <a:avLst/>
            </a:prstGeom>
          </p:spPr>
        </p:pic>
        <p:pic>
          <p:nvPicPr>
            <p:cNvPr id="67" name="Immagine 66">
              <a:extLst>
                <a:ext uri="{FF2B5EF4-FFF2-40B4-BE49-F238E27FC236}">
                  <a16:creationId xmlns:a16="http://schemas.microsoft.com/office/drawing/2014/main" id="{67D97860-56DB-4D1B-287C-2B7E5D97C4D6}"/>
                </a:ext>
              </a:extLst>
            </p:cNvPr>
            <p:cNvPicPr>
              <a:picLocks noGrp="1" noRot="1" noChangeAspect="1" noMove="1" noResize="1" noEditPoints="1" noAdjustHandles="1" noChangeArrowheads="1" noChangeShapeType="1" noCrop="1"/>
            </p:cNvPicPr>
            <p:nvPr/>
          </p:nvPicPr>
          <p:blipFill>
            <a:blip r:embed="rId4"/>
            <a:srcRect t="30642" r="79565" b="67084"/>
            <a:stretch>
              <a:fillRect/>
            </a:stretch>
          </p:blipFill>
          <p:spPr>
            <a:xfrm>
              <a:off x="2087934" y="2623456"/>
              <a:ext cx="1135326" cy="104503"/>
            </a:xfrm>
            <a:prstGeom prst="rect">
              <a:avLst/>
            </a:prstGeom>
          </p:spPr>
        </p:pic>
      </p:grpSp>
      <p:pic>
        <p:nvPicPr>
          <p:cNvPr id="69" name="Immagine 68">
            <a:extLst>
              <a:ext uri="{FF2B5EF4-FFF2-40B4-BE49-F238E27FC236}">
                <a16:creationId xmlns:a16="http://schemas.microsoft.com/office/drawing/2014/main" id="{6F616556-8614-569D-1730-1A0EB7BFBFD9}"/>
              </a:ext>
            </a:extLst>
          </p:cNvPr>
          <p:cNvPicPr>
            <a:picLocks noChangeAspect="1"/>
          </p:cNvPicPr>
          <p:nvPr/>
        </p:nvPicPr>
        <p:blipFill>
          <a:blip r:embed="rId4"/>
          <a:srcRect l="30449" t="32116" r="68407" b="65839"/>
          <a:stretch>
            <a:fillRect/>
          </a:stretch>
        </p:blipFill>
        <p:spPr>
          <a:xfrm>
            <a:off x="3904260" y="3013710"/>
            <a:ext cx="63855" cy="94504"/>
          </a:xfrm>
          <a:prstGeom prst="rect">
            <a:avLst/>
          </a:prstGeom>
        </p:spPr>
      </p:pic>
    </p:spTree>
    <p:extLst>
      <p:ext uri="{BB962C8B-B14F-4D97-AF65-F5344CB8AC3E}">
        <p14:creationId xmlns:p14="http://schemas.microsoft.com/office/powerpoint/2010/main" val="347771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23BE9-A112-9152-CB4D-97EFA27F0449}"/>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D9D08894-4655-36A9-2ACF-1FB078D80A5D}"/>
              </a:ext>
            </a:extLst>
          </p:cNvPr>
          <p:cNvSpPr>
            <a:spLocks noGrp="1"/>
          </p:cNvSpPr>
          <p:nvPr>
            <p:ph type="title"/>
          </p:nvPr>
        </p:nvSpPr>
        <p:spPr>
          <a:xfrm>
            <a:off x="66480" y="1640790"/>
            <a:ext cx="3370194" cy="646330"/>
          </a:xfrm>
        </p:spPr>
        <p:txBody>
          <a:bodyPr/>
          <a:lstStyle/>
          <a:p>
            <a:r>
              <a:rPr lang="en-US" sz="4400" dirty="0"/>
              <a:t>Methodology</a:t>
            </a:r>
          </a:p>
        </p:txBody>
      </p:sp>
      <p:sp>
        <p:nvSpPr>
          <p:cNvPr id="5" name="Segnaposto contenuto 7">
            <a:extLst>
              <a:ext uri="{FF2B5EF4-FFF2-40B4-BE49-F238E27FC236}">
                <a16:creationId xmlns:a16="http://schemas.microsoft.com/office/drawing/2014/main" id="{9429E48D-B4BF-22D8-2FA9-325810450C37}"/>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77" name="CasellaDiTesto 76">
            <a:extLst>
              <a:ext uri="{FF2B5EF4-FFF2-40B4-BE49-F238E27FC236}">
                <a16:creationId xmlns:a16="http://schemas.microsoft.com/office/drawing/2014/main" id="{9A7BCC6B-F688-8891-0B3C-E14E2B0D9DDD}"/>
              </a:ext>
            </a:extLst>
          </p:cNvPr>
          <p:cNvSpPr txBox="1"/>
          <p:nvPr/>
        </p:nvSpPr>
        <p:spPr>
          <a:xfrm>
            <a:off x="288536" y="2673989"/>
            <a:ext cx="1463041" cy="646331"/>
          </a:xfrm>
          <a:prstGeom prst="rect">
            <a:avLst/>
          </a:prstGeom>
          <a:noFill/>
        </p:spPr>
        <p:txBody>
          <a:bodyPr wrap="square" lIns="91440" tIns="45720" rIns="91440" bIns="45720" anchor="t">
            <a:spAutoFit/>
          </a:bodyPr>
          <a:lstStyle/>
          <a:p>
            <a:r>
              <a:rPr lang="en-GB" sz="1800" b="1" dirty="0">
                <a:latin typeface="Barlow Semi Condensed"/>
              </a:rPr>
              <a:t>VQC</a:t>
            </a:r>
          </a:p>
          <a:p>
            <a:endParaRPr lang="en-GB" sz="1800" dirty="0">
              <a:latin typeface="Barlow Semi Condensed"/>
            </a:endParaRPr>
          </a:p>
        </p:txBody>
      </p:sp>
      <p:pic>
        <p:nvPicPr>
          <p:cNvPr id="6" name="Immagine 5">
            <a:extLst>
              <a:ext uri="{FF2B5EF4-FFF2-40B4-BE49-F238E27FC236}">
                <a16:creationId xmlns:a16="http://schemas.microsoft.com/office/drawing/2014/main" id="{5700E12D-54D3-5545-FE1C-F32478C49644}"/>
              </a:ext>
            </a:extLst>
          </p:cNvPr>
          <p:cNvPicPr>
            <a:picLocks noChangeAspect="1"/>
          </p:cNvPicPr>
          <p:nvPr/>
        </p:nvPicPr>
        <p:blipFill>
          <a:blip r:embed="rId3"/>
          <a:stretch>
            <a:fillRect/>
          </a:stretch>
        </p:blipFill>
        <p:spPr>
          <a:xfrm>
            <a:off x="3723541" y="63467"/>
            <a:ext cx="4980191" cy="4665881"/>
          </a:xfrm>
          <a:prstGeom prst="rect">
            <a:avLst/>
          </a:prstGeom>
        </p:spPr>
      </p:pic>
    </p:spTree>
    <p:extLst>
      <p:ext uri="{BB962C8B-B14F-4D97-AF65-F5344CB8AC3E}">
        <p14:creationId xmlns:p14="http://schemas.microsoft.com/office/powerpoint/2010/main" val="31719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E51A9-6A43-90BB-3148-36C8828070F1}"/>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F5EC1307-460B-5715-779F-C9B168D50BB1}"/>
              </a:ext>
            </a:extLst>
          </p:cNvPr>
          <p:cNvSpPr>
            <a:spLocks noGrp="1"/>
          </p:cNvSpPr>
          <p:nvPr>
            <p:ph type="title"/>
          </p:nvPr>
        </p:nvSpPr>
        <p:spPr>
          <a:xfrm>
            <a:off x="66480" y="1640790"/>
            <a:ext cx="3370194" cy="646330"/>
          </a:xfrm>
        </p:spPr>
        <p:txBody>
          <a:bodyPr/>
          <a:lstStyle/>
          <a:p>
            <a:r>
              <a:rPr lang="en-US" sz="4400" dirty="0"/>
              <a:t>Methodology</a:t>
            </a:r>
          </a:p>
        </p:txBody>
      </p:sp>
      <p:sp>
        <p:nvSpPr>
          <p:cNvPr id="5" name="Segnaposto contenuto 7">
            <a:extLst>
              <a:ext uri="{FF2B5EF4-FFF2-40B4-BE49-F238E27FC236}">
                <a16:creationId xmlns:a16="http://schemas.microsoft.com/office/drawing/2014/main" id="{1AFEE951-8364-B413-3DD1-9C2A549478C7}"/>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77" name="CasellaDiTesto 76">
            <a:extLst>
              <a:ext uri="{FF2B5EF4-FFF2-40B4-BE49-F238E27FC236}">
                <a16:creationId xmlns:a16="http://schemas.microsoft.com/office/drawing/2014/main" id="{43CDD7A7-87DD-6FB1-6A31-E056D86AB931}"/>
              </a:ext>
            </a:extLst>
          </p:cNvPr>
          <p:cNvSpPr txBox="1"/>
          <p:nvPr/>
        </p:nvSpPr>
        <p:spPr>
          <a:xfrm>
            <a:off x="288536" y="2673989"/>
            <a:ext cx="2585293" cy="646331"/>
          </a:xfrm>
          <a:prstGeom prst="rect">
            <a:avLst/>
          </a:prstGeom>
          <a:noFill/>
        </p:spPr>
        <p:txBody>
          <a:bodyPr wrap="square" lIns="91440" tIns="45720" rIns="91440" bIns="45720" anchor="t">
            <a:spAutoFit/>
          </a:bodyPr>
          <a:lstStyle/>
          <a:p>
            <a:r>
              <a:rPr lang="en-GB" sz="1800" b="1" dirty="0">
                <a:latin typeface="Barlow Semi Condensed"/>
              </a:rPr>
              <a:t>Hybrid quantum-classical neural network</a:t>
            </a:r>
          </a:p>
        </p:txBody>
      </p:sp>
      <p:pic>
        <p:nvPicPr>
          <p:cNvPr id="4" name="Immagine 3">
            <a:extLst>
              <a:ext uri="{FF2B5EF4-FFF2-40B4-BE49-F238E27FC236}">
                <a16:creationId xmlns:a16="http://schemas.microsoft.com/office/drawing/2014/main" id="{791BBAB1-3A7E-71E4-BA55-F67F67AEE351}"/>
              </a:ext>
            </a:extLst>
          </p:cNvPr>
          <p:cNvPicPr>
            <a:picLocks noChangeAspect="1"/>
          </p:cNvPicPr>
          <p:nvPr/>
        </p:nvPicPr>
        <p:blipFill>
          <a:blip r:embed="rId3"/>
          <a:stretch>
            <a:fillRect/>
          </a:stretch>
        </p:blipFill>
        <p:spPr>
          <a:xfrm>
            <a:off x="3344536" y="155317"/>
            <a:ext cx="5732984" cy="4263606"/>
          </a:xfrm>
          <a:prstGeom prst="rect">
            <a:avLst/>
          </a:prstGeom>
        </p:spPr>
      </p:pic>
    </p:spTree>
    <p:extLst>
      <p:ext uri="{BB962C8B-B14F-4D97-AF65-F5344CB8AC3E}">
        <p14:creationId xmlns:p14="http://schemas.microsoft.com/office/powerpoint/2010/main" val="171496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F4593-A3A9-B47D-8D36-BC15C7569CAA}"/>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F16F338C-14C2-F00D-D0B9-8F314652B6AC}"/>
              </a:ext>
            </a:extLst>
          </p:cNvPr>
          <p:cNvSpPr>
            <a:spLocks noGrp="1"/>
          </p:cNvSpPr>
          <p:nvPr>
            <p:ph type="title"/>
          </p:nvPr>
        </p:nvSpPr>
        <p:spPr>
          <a:xfrm>
            <a:off x="1568850" y="278949"/>
            <a:ext cx="6006300" cy="595800"/>
          </a:xfrm>
        </p:spPr>
        <p:txBody>
          <a:bodyPr/>
          <a:lstStyle/>
          <a:p>
            <a:r>
              <a:rPr lang="en-US" sz="4400" dirty="0"/>
              <a:t>Noisy computation</a:t>
            </a:r>
          </a:p>
        </p:txBody>
      </p:sp>
      <p:sp>
        <p:nvSpPr>
          <p:cNvPr id="5" name="Segnaposto contenuto 7">
            <a:extLst>
              <a:ext uri="{FF2B5EF4-FFF2-40B4-BE49-F238E27FC236}">
                <a16:creationId xmlns:a16="http://schemas.microsoft.com/office/drawing/2014/main" id="{02831A49-EABF-94D9-A051-BDE2FE49B697}"/>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77" name="CasellaDiTesto 76">
            <a:extLst>
              <a:ext uri="{FF2B5EF4-FFF2-40B4-BE49-F238E27FC236}">
                <a16:creationId xmlns:a16="http://schemas.microsoft.com/office/drawing/2014/main" id="{F5D3C5BA-81BC-4B8C-B64E-3ED3C86DCE08}"/>
              </a:ext>
            </a:extLst>
          </p:cNvPr>
          <p:cNvSpPr txBox="1"/>
          <p:nvPr/>
        </p:nvSpPr>
        <p:spPr>
          <a:xfrm>
            <a:off x="256058" y="1176115"/>
            <a:ext cx="8156421" cy="3416320"/>
          </a:xfrm>
          <a:prstGeom prst="rect">
            <a:avLst/>
          </a:prstGeom>
          <a:noFill/>
        </p:spPr>
        <p:txBody>
          <a:bodyPr wrap="square" lIns="91440" tIns="45720" rIns="91440" bIns="45720" anchor="t">
            <a:spAutoFit/>
          </a:bodyPr>
          <a:lstStyle/>
          <a:p>
            <a:r>
              <a:rPr lang="en-GB" sz="1800" dirty="0">
                <a:latin typeface="Barlow Semi Condensed"/>
              </a:rPr>
              <a:t>Key Performance Metrics</a:t>
            </a:r>
          </a:p>
          <a:p>
            <a:pPr marL="285750" indent="-285750">
              <a:buFont typeface="Arial" panose="020B0604020202020204" pitchFamily="34" charset="0"/>
              <a:buChar char="•"/>
            </a:pPr>
            <a:r>
              <a:rPr lang="en-GB" sz="1800" b="1" dirty="0">
                <a:latin typeface="Barlow Semi Condensed"/>
              </a:rPr>
              <a:t>T1 (Relaxation Time): </a:t>
            </a:r>
            <a:r>
              <a:rPr lang="en-GB" sz="1800" dirty="0">
                <a:latin typeface="Barlow Semi Condensed"/>
              </a:rPr>
              <a:t>Time a qubit stays excited before decaying; limited by environmental interactions.</a:t>
            </a:r>
          </a:p>
          <a:p>
            <a:pPr marL="285750" indent="-285750">
              <a:buFont typeface="Arial" panose="020B0604020202020204" pitchFamily="34" charset="0"/>
              <a:buChar char="•"/>
            </a:pPr>
            <a:r>
              <a:rPr lang="en-GB" sz="1800" b="1" dirty="0">
                <a:latin typeface="Barlow Semi Condensed"/>
              </a:rPr>
              <a:t>T2 (Dephasing Time): </a:t>
            </a:r>
            <a:r>
              <a:rPr lang="en-GB" sz="1800" dirty="0">
                <a:latin typeface="Barlow Semi Condensed"/>
              </a:rPr>
              <a:t>Duration a qubit remains coherent; shorter than T1 due to additional phase noise.</a:t>
            </a:r>
          </a:p>
          <a:p>
            <a:pPr marL="285750" indent="-285750">
              <a:buFont typeface="Arial" panose="020B0604020202020204" pitchFamily="34" charset="0"/>
              <a:buChar char="•"/>
            </a:pPr>
            <a:r>
              <a:rPr lang="en-GB" sz="1800" b="1" dirty="0">
                <a:latin typeface="Barlow Semi Condensed"/>
              </a:rPr>
              <a:t>Readout Error:</a:t>
            </a:r>
            <a:r>
              <a:rPr lang="en-GB" sz="1800" dirty="0">
                <a:latin typeface="Barlow Semi Condensed"/>
              </a:rPr>
              <a:t> Probability of measuring the wrong qubit state, even after perfect operations.</a:t>
            </a:r>
          </a:p>
          <a:p>
            <a:pPr marL="285750" indent="-285750">
              <a:buFont typeface="Arial" panose="020B0604020202020204" pitchFamily="34" charset="0"/>
              <a:buChar char="•"/>
            </a:pPr>
            <a:r>
              <a:rPr lang="en-GB" sz="1800" b="1" dirty="0">
                <a:latin typeface="Barlow Semi Condensed"/>
              </a:rPr>
              <a:t>Gate Errors</a:t>
            </a:r>
            <a:r>
              <a:rPr lang="en-GB" sz="1800" dirty="0">
                <a:latin typeface="Barlow Semi Condensed"/>
              </a:rPr>
              <a:t>: </a:t>
            </a:r>
          </a:p>
          <a:p>
            <a:pPr marL="285750" indent="-285750">
              <a:buFont typeface="Courier New" panose="02070309020205020404" pitchFamily="49" charset="0"/>
              <a:buChar char="o"/>
            </a:pPr>
            <a:r>
              <a:rPr lang="en-GB" sz="1800" dirty="0" err="1">
                <a:latin typeface="Barlow Semi Condensed"/>
              </a:rPr>
              <a:t>rz</a:t>
            </a:r>
            <a:r>
              <a:rPr lang="en-GB" sz="1800" dirty="0">
                <a:latin typeface="Barlow Semi Condensed"/>
              </a:rPr>
              <a:t>: Minimal error (virtually implemented)</a:t>
            </a:r>
          </a:p>
          <a:p>
            <a:pPr marL="285750" indent="-285750">
              <a:buFont typeface="Courier New" panose="02070309020205020404" pitchFamily="49" charset="0"/>
              <a:buChar char="o"/>
            </a:pPr>
            <a:r>
              <a:rPr lang="en-GB" sz="1800" dirty="0" err="1">
                <a:latin typeface="Barlow Semi Condensed"/>
              </a:rPr>
              <a:t>sx</a:t>
            </a:r>
            <a:r>
              <a:rPr lang="en-GB" sz="1800" dirty="0">
                <a:latin typeface="Barlow Semi Condensed"/>
              </a:rPr>
              <a:t>, x: Affected by control noise</a:t>
            </a:r>
          </a:p>
          <a:p>
            <a:pPr marL="285750" indent="-285750">
              <a:buFont typeface="Courier New" panose="02070309020205020404" pitchFamily="49" charset="0"/>
              <a:buChar char="o"/>
            </a:pPr>
            <a:r>
              <a:rPr lang="en-GB" sz="1800" dirty="0">
                <a:latin typeface="Barlow Semi Condensed"/>
              </a:rPr>
              <a:t>cx (CNOT): Highest error rate, critical for entanglement</a:t>
            </a:r>
          </a:p>
          <a:p>
            <a:endParaRPr lang="en-GB" sz="1800" dirty="0">
              <a:latin typeface="Barlow Semi Condensed"/>
            </a:endParaRPr>
          </a:p>
        </p:txBody>
      </p:sp>
    </p:spTree>
    <p:extLst>
      <p:ext uri="{BB962C8B-B14F-4D97-AF65-F5344CB8AC3E}">
        <p14:creationId xmlns:p14="http://schemas.microsoft.com/office/powerpoint/2010/main" val="274029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0B12D-8212-7B71-A816-8FB92D49FC06}"/>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5087BB00-E35D-C812-24F7-4CBD57ACE23F}"/>
              </a:ext>
            </a:extLst>
          </p:cNvPr>
          <p:cNvSpPr>
            <a:spLocks noGrp="1"/>
          </p:cNvSpPr>
          <p:nvPr>
            <p:ph type="title"/>
          </p:nvPr>
        </p:nvSpPr>
        <p:spPr>
          <a:xfrm>
            <a:off x="1568850" y="278949"/>
            <a:ext cx="6006300" cy="595800"/>
          </a:xfrm>
        </p:spPr>
        <p:txBody>
          <a:bodyPr/>
          <a:lstStyle/>
          <a:p>
            <a:r>
              <a:rPr lang="en-US" sz="4400" dirty="0"/>
              <a:t>Noisy simulation</a:t>
            </a:r>
          </a:p>
        </p:txBody>
      </p:sp>
      <p:sp>
        <p:nvSpPr>
          <p:cNvPr id="5" name="Segnaposto contenuto 7">
            <a:extLst>
              <a:ext uri="{FF2B5EF4-FFF2-40B4-BE49-F238E27FC236}">
                <a16:creationId xmlns:a16="http://schemas.microsoft.com/office/drawing/2014/main" id="{2680BF78-049D-605B-72C8-EA03E74C3DF6}"/>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77" name="CasellaDiTesto 76">
            <a:extLst>
              <a:ext uri="{FF2B5EF4-FFF2-40B4-BE49-F238E27FC236}">
                <a16:creationId xmlns:a16="http://schemas.microsoft.com/office/drawing/2014/main" id="{DA4DCD0D-9420-3118-F017-82D062B34BCA}"/>
              </a:ext>
            </a:extLst>
          </p:cNvPr>
          <p:cNvSpPr txBox="1"/>
          <p:nvPr/>
        </p:nvSpPr>
        <p:spPr>
          <a:xfrm>
            <a:off x="256058" y="1176115"/>
            <a:ext cx="8346766" cy="2812437"/>
          </a:xfrm>
          <a:prstGeom prst="rect">
            <a:avLst/>
          </a:prstGeom>
          <a:noFill/>
        </p:spPr>
        <p:txBody>
          <a:bodyPr wrap="square" lIns="91440" tIns="45720" rIns="91440" bIns="45720" anchor="t">
            <a:spAutoFit/>
          </a:bodyPr>
          <a:lstStyle/>
          <a:p>
            <a:pPr marL="158750" lvl="0">
              <a:lnSpc>
                <a:spcPct val="115000"/>
              </a:lnSpc>
              <a:spcAft>
                <a:spcPts val="800"/>
              </a:spcAft>
              <a:buSzPts val="1100"/>
              <a:defRPr/>
            </a:pPr>
            <a:r>
              <a:rPr lang="en-GB" sz="1800" b="1" dirty="0">
                <a:latin typeface="Barlow Semi Condensed"/>
              </a:rPr>
              <a:t>Noisy simulators</a:t>
            </a:r>
            <a:r>
              <a:rPr lang="en-GB" sz="1800" dirty="0">
                <a:latin typeface="Barlow Semi Condensed"/>
              </a:rPr>
              <a:t> provide a more practical alternative for evaluating several configurations.</a:t>
            </a:r>
          </a:p>
          <a:p>
            <a:pPr marL="158750" lvl="0">
              <a:lnSpc>
                <a:spcPct val="115000"/>
              </a:lnSpc>
              <a:spcAft>
                <a:spcPts val="800"/>
              </a:spcAft>
              <a:buSzPts val="1100"/>
              <a:defRPr/>
            </a:pPr>
            <a:r>
              <a:rPr lang="en-GB" sz="1800" dirty="0">
                <a:latin typeface="Barlow Semi Condensed"/>
              </a:rPr>
              <a:t>The selected quantum circuits were tested under noisy conditions using </a:t>
            </a:r>
            <a:r>
              <a:rPr lang="en-GB" sz="1800" b="1" dirty="0">
                <a:latin typeface="Barlow Semi Condensed"/>
              </a:rPr>
              <a:t>fake backends </a:t>
            </a:r>
            <a:r>
              <a:rPr lang="en-GB" sz="1800" dirty="0">
                <a:latin typeface="Barlow Semi Condensed"/>
              </a:rPr>
              <a:t>provided by </a:t>
            </a:r>
            <a:r>
              <a:rPr lang="en-GB" sz="1800" b="1" dirty="0">
                <a:latin typeface="Barlow Semi Condensed"/>
              </a:rPr>
              <a:t>IBM</a:t>
            </a:r>
            <a:r>
              <a:rPr lang="en-GB" sz="1800" dirty="0">
                <a:latin typeface="Barlow Semi Condensed"/>
              </a:rPr>
              <a:t>, which are designed to </a:t>
            </a:r>
            <a:r>
              <a:rPr lang="en-GB" sz="1800" b="1" dirty="0">
                <a:latin typeface="Barlow Semi Condensed"/>
              </a:rPr>
              <a:t>mimic the </a:t>
            </a:r>
            <a:r>
              <a:rPr lang="en-GB" sz="1800" b="1" dirty="0" err="1">
                <a:latin typeface="Barlow Semi Condensed"/>
              </a:rPr>
              <a:t>behavior</a:t>
            </a:r>
            <a:r>
              <a:rPr lang="en-GB" sz="1800" b="1" dirty="0">
                <a:latin typeface="Barlow Semi Condensed"/>
              </a:rPr>
              <a:t> of IBM Quantum systems </a:t>
            </a:r>
            <a:r>
              <a:rPr lang="en-GB" sz="1800" dirty="0">
                <a:latin typeface="Barlow Semi Condensed"/>
              </a:rPr>
              <a:t>and are built using system </a:t>
            </a:r>
            <a:r>
              <a:rPr lang="en-GB" sz="1800" b="1" dirty="0">
                <a:latin typeface="Barlow Semi Condensed"/>
              </a:rPr>
              <a:t>snapshots</a:t>
            </a:r>
            <a:r>
              <a:rPr lang="en-GB" sz="1800" dirty="0">
                <a:latin typeface="Barlow Semi Condensed"/>
              </a:rPr>
              <a:t>. </a:t>
            </a:r>
          </a:p>
          <a:p>
            <a:pPr marL="158750" lvl="0">
              <a:lnSpc>
                <a:spcPct val="115000"/>
              </a:lnSpc>
              <a:spcAft>
                <a:spcPts val="800"/>
              </a:spcAft>
              <a:buSzPts val="1100"/>
              <a:defRPr/>
            </a:pPr>
            <a:r>
              <a:rPr lang="en-GB" sz="1800" dirty="0">
                <a:latin typeface="Barlow Semi Condensed"/>
              </a:rPr>
              <a:t>These snapshots contain information about the simulated quantum device, such as the coupling map, which describes the </a:t>
            </a:r>
            <a:r>
              <a:rPr lang="en-GB" sz="1800" b="1" dirty="0">
                <a:latin typeface="Barlow Semi Condensed"/>
              </a:rPr>
              <a:t>physical connections between qubits</a:t>
            </a:r>
            <a:r>
              <a:rPr lang="en-GB" sz="1800" dirty="0">
                <a:latin typeface="Barlow Semi Condensed"/>
              </a:rPr>
              <a:t>, and the </a:t>
            </a:r>
            <a:r>
              <a:rPr lang="en-GB" sz="1800" b="1" dirty="0">
                <a:latin typeface="Barlow Semi Condensed"/>
              </a:rPr>
              <a:t>qubit properties.</a:t>
            </a:r>
            <a:r>
              <a:rPr lang="en-GB" sz="1800" dirty="0">
                <a:latin typeface="Barlow Semi Condensed"/>
              </a:rPr>
              <a:t> </a:t>
            </a:r>
          </a:p>
        </p:txBody>
      </p:sp>
    </p:spTree>
    <p:extLst>
      <p:ext uri="{BB962C8B-B14F-4D97-AF65-F5344CB8AC3E}">
        <p14:creationId xmlns:p14="http://schemas.microsoft.com/office/powerpoint/2010/main" val="342515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3BC16-93BA-9995-0910-4732F0738916}"/>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605A3D19-9C36-2D07-7DDD-41BDC9A2E250}"/>
              </a:ext>
            </a:extLst>
          </p:cNvPr>
          <p:cNvSpPr>
            <a:spLocks noGrp="1"/>
          </p:cNvSpPr>
          <p:nvPr>
            <p:ph type="title"/>
          </p:nvPr>
        </p:nvSpPr>
        <p:spPr>
          <a:xfrm>
            <a:off x="1699479" y="288279"/>
            <a:ext cx="6006300" cy="595800"/>
          </a:xfrm>
        </p:spPr>
        <p:txBody>
          <a:bodyPr/>
          <a:lstStyle/>
          <a:p>
            <a:r>
              <a:rPr lang="en-US" sz="4400" dirty="0"/>
              <a:t>Optimization and Results</a:t>
            </a:r>
          </a:p>
        </p:txBody>
      </p:sp>
      <p:sp>
        <p:nvSpPr>
          <p:cNvPr id="5" name="Segnaposto contenuto 7">
            <a:extLst>
              <a:ext uri="{FF2B5EF4-FFF2-40B4-BE49-F238E27FC236}">
                <a16:creationId xmlns:a16="http://schemas.microsoft.com/office/drawing/2014/main" id="{D38EA504-A236-0E49-3867-0913459FA27E}"/>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77" name="CasellaDiTesto 76">
            <a:extLst>
              <a:ext uri="{FF2B5EF4-FFF2-40B4-BE49-F238E27FC236}">
                <a16:creationId xmlns:a16="http://schemas.microsoft.com/office/drawing/2014/main" id="{B8D776ED-98FA-2455-4337-A64C863EEC7B}"/>
              </a:ext>
            </a:extLst>
          </p:cNvPr>
          <p:cNvSpPr txBox="1"/>
          <p:nvPr/>
        </p:nvSpPr>
        <p:spPr>
          <a:xfrm>
            <a:off x="256058" y="1176115"/>
            <a:ext cx="8346766" cy="2111732"/>
          </a:xfrm>
          <a:prstGeom prst="rect">
            <a:avLst/>
          </a:prstGeom>
          <a:noFill/>
        </p:spPr>
        <p:txBody>
          <a:bodyPr wrap="square" lIns="91440" tIns="45720" rIns="91440" bIns="45720" anchor="t">
            <a:spAutoFit/>
          </a:bodyPr>
          <a:lstStyle/>
          <a:p>
            <a:pPr marL="158750" lvl="0">
              <a:lnSpc>
                <a:spcPct val="115000"/>
              </a:lnSpc>
              <a:spcAft>
                <a:spcPts val="800"/>
              </a:spcAft>
              <a:buSzPts val="1100"/>
              <a:defRPr/>
            </a:pPr>
            <a:r>
              <a:rPr lang="en-GB" sz="1800" b="1" dirty="0" err="1">
                <a:latin typeface="Barlow Semi Condensed"/>
              </a:rPr>
              <a:t>Pegasos</a:t>
            </a:r>
            <a:r>
              <a:rPr lang="en-GB" sz="1800" b="1" dirty="0">
                <a:latin typeface="Barlow Semi Condensed"/>
              </a:rPr>
              <a:t>-QSVC -</a:t>
            </a:r>
            <a:r>
              <a:rPr lang="en-GB" sz="1800" dirty="0">
                <a:latin typeface="Barlow Semi Condensed"/>
              </a:rPr>
              <a:t> Regularization parameter C</a:t>
            </a:r>
          </a:p>
          <a:p>
            <a:pPr marL="158750" lvl="0">
              <a:spcAft>
                <a:spcPts val="800"/>
              </a:spcAft>
              <a:buSzPts val="1100"/>
              <a:defRPr/>
            </a:pPr>
            <a:r>
              <a:rPr lang="en-GB" sz="1800" dirty="0">
                <a:latin typeface="Barlow Semi Condensed"/>
              </a:rPr>
              <a:t>A </a:t>
            </a:r>
            <a:r>
              <a:rPr lang="en-GB" sz="1800" b="1" dirty="0">
                <a:latin typeface="Barlow Semi Condensed"/>
              </a:rPr>
              <a:t>higher C</a:t>
            </a:r>
            <a:r>
              <a:rPr lang="en-GB" sz="1800" dirty="0">
                <a:latin typeface="Barlow Semi Condensed"/>
              </a:rPr>
              <a:t> reduces penalties for misclassified points, resulting in wider margins and better generalization but increasing the risk of bias or </a:t>
            </a:r>
            <a:r>
              <a:rPr lang="en-GB" sz="1800" b="1" dirty="0">
                <a:latin typeface="Barlow Semi Condensed"/>
              </a:rPr>
              <a:t>underfitting</a:t>
            </a:r>
            <a:r>
              <a:rPr lang="en-GB" sz="1800" dirty="0">
                <a:latin typeface="Barlow Semi Condensed"/>
              </a:rPr>
              <a:t>. </a:t>
            </a:r>
          </a:p>
          <a:p>
            <a:pPr marL="158750" lvl="0">
              <a:spcAft>
                <a:spcPts val="800"/>
              </a:spcAft>
              <a:buSzPts val="1100"/>
              <a:defRPr/>
            </a:pPr>
            <a:r>
              <a:rPr lang="en-GB" sz="1800" dirty="0">
                <a:latin typeface="Barlow Semi Condensed"/>
              </a:rPr>
              <a:t>Conversely, a</a:t>
            </a:r>
            <a:r>
              <a:rPr lang="en-GB" sz="1800" b="1" dirty="0">
                <a:latin typeface="Barlow Semi Condensed"/>
              </a:rPr>
              <a:t> lower C </a:t>
            </a:r>
            <a:r>
              <a:rPr lang="en-GB" sz="1800" dirty="0">
                <a:latin typeface="Barlow Semi Condensed"/>
              </a:rPr>
              <a:t>forces the algorithm to fit misclassified points more closely, leading to narrower margins and a risk of </a:t>
            </a:r>
            <a:r>
              <a:rPr lang="en-GB" sz="1800" b="1" dirty="0">
                <a:latin typeface="Barlow Semi Condensed"/>
              </a:rPr>
              <a:t>overfitting</a:t>
            </a:r>
            <a:r>
              <a:rPr lang="en-GB" sz="1800" dirty="0">
                <a:latin typeface="Barlow Semi Condensed"/>
              </a:rPr>
              <a:t> while capturing more complex patterns.</a:t>
            </a:r>
          </a:p>
          <a:p>
            <a:pPr marL="158750" lvl="0">
              <a:lnSpc>
                <a:spcPct val="115000"/>
              </a:lnSpc>
              <a:spcAft>
                <a:spcPts val="800"/>
              </a:spcAft>
              <a:buSzPts val="1100"/>
              <a:defRPr/>
            </a:pPr>
            <a:endParaRPr lang="en-GB" sz="1800" dirty="0">
              <a:latin typeface="Barlow Semi Condensed"/>
            </a:endParaRPr>
          </a:p>
        </p:txBody>
      </p:sp>
      <p:pic>
        <p:nvPicPr>
          <p:cNvPr id="3" name="Immagine 2">
            <a:extLst>
              <a:ext uri="{FF2B5EF4-FFF2-40B4-BE49-F238E27FC236}">
                <a16:creationId xmlns:a16="http://schemas.microsoft.com/office/drawing/2014/main" id="{190D0400-BD7E-BCD4-324B-6430B59186F3}"/>
              </a:ext>
            </a:extLst>
          </p:cNvPr>
          <p:cNvPicPr>
            <a:picLocks noChangeAspect="1"/>
          </p:cNvPicPr>
          <p:nvPr/>
        </p:nvPicPr>
        <p:blipFill>
          <a:blip r:embed="rId3"/>
          <a:srcRect b="2621"/>
          <a:stretch>
            <a:fillRect/>
          </a:stretch>
        </p:blipFill>
        <p:spPr>
          <a:xfrm>
            <a:off x="1904125" y="2952226"/>
            <a:ext cx="4938636" cy="1787414"/>
          </a:xfrm>
          <a:prstGeom prst="rect">
            <a:avLst/>
          </a:prstGeom>
        </p:spPr>
      </p:pic>
      <p:cxnSp>
        <p:nvCxnSpPr>
          <p:cNvPr id="6" name="Connettore diritto 5">
            <a:extLst>
              <a:ext uri="{FF2B5EF4-FFF2-40B4-BE49-F238E27FC236}">
                <a16:creationId xmlns:a16="http://schemas.microsoft.com/office/drawing/2014/main" id="{A187A842-0009-924B-AB12-262F27F79C55}"/>
              </a:ext>
            </a:extLst>
          </p:cNvPr>
          <p:cNvCxnSpPr/>
          <p:nvPr/>
        </p:nvCxnSpPr>
        <p:spPr>
          <a:xfrm>
            <a:off x="2090250" y="3620470"/>
            <a:ext cx="4432041"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9302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B1415-633E-A9ED-4A14-5233A167BF45}"/>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29B90A15-3D2E-26BD-DA87-A898C241222B}"/>
              </a:ext>
            </a:extLst>
          </p:cNvPr>
          <p:cNvSpPr>
            <a:spLocks noGrp="1"/>
          </p:cNvSpPr>
          <p:nvPr>
            <p:ph type="title"/>
          </p:nvPr>
        </p:nvSpPr>
        <p:spPr>
          <a:xfrm>
            <a:off x="1699479" y="288279"/>
            <a:ext cx="6006300" cy="595800"/>
          </a:xfrm>
        </p:spPr>
        <p:txBody>
          <a:bodyPr/>
          <a:lstStyle/>
          <a:p>
            <a:r>
              <a:rPr lang="en-US" sz="4400" dirty="0"/>
              <a:t>Optimization and Results</a:t>
            </a:r>
          </a:p>
        </p:txBody>
      </p:sp>
      <p:sp>
        <p:nvSpPr>
          <p:cNvPr id="5" name="Segnaposto contenuto 7">
            <a:extLst>
              <a:ext uri="{FF2B5EF4-FFF2-40B4-BE49-F238E27FC236}">
                <a16:creationId xmlns:a16="http://schemas.microsoft.com/office/drawing/2014/main" id="{680BFEBE-41D2-396B-23F2-0CBBF92F54C0}"/>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77" name="CasellaDiTesto 76">
            <a:extLst>
              <a:ext uri="{FF2B5EF4-FFF2-40B4-BE49-F238E27FC236}">
                <a16:creationId xmlns:a16="http://schemas.microsoft.com/office/drawing/2014/main" id="{DE74BA19-5B1F-5D99-B7B9-EC7642A8B784}"/>
              </a:ext>
            </a:extLst>
          </p:cNvPr>
          <p:cNvSpPr txBox="1"/>
          <p:nvPr/>
        </p:nvSpPr>
        <p:spPr>
          <a:xfrm>
            <a:off x="160255" y="1176115"/>
            <a:ext cx="8672659" cy="1538242"/>
          </a:xfrm>
          <a:prstGeom prst="rect">
            <a:avLst/>
          </a:prstGeom>
          <a:noFill/>
        </p:spPr>
        <p:txBody>
          <a:bodyPr wrap="square" lIns="91440" tIns="45720" rIns="91440" bIns="45720" anchor="t">
            <a:spAutoFit/>
          </a:bodyPr>
          <a:lstStyle/>
          <a:p>
            <a:pPr marL="158750" lvl="0">
              <a:lnSpc>
                <a:spcPct val="115000"/>
              </a:lnSpc>
              <a:spcAft>
                <a:spcPts val="800"/>
              </a:spcAft>
              <a:buSzPts val="1100"/>
              <a:defRPr/>
            </a:pPr>
            <a:r>
              <a:rPr lang="en-GB" sz="1800" b="1" dirty="0" err="1">
                <a:latin typeface="Barlow Semi Condensed"/>
              </a:rPr>
              <a:t>Pegasos</a:t>
            </a:r>
            <a:r>
              <a:rPr lang="en-GB" sz="1800" b="1" dirty="0">
                <a:latin typeface="Barlow Semi Condensed"/>
              </a:rPr>
              <a:t>-QSVC –</a:t>
            </a:r>
            <a:r>
              <a:rPr lang="en-GB" sz="1800" dirty="0">
                <a:latin typeface="Barlow Semi Condensed"/>
              </a:rPr>
              <a:t> Fine-tuning</a:t>
            </a:r>
          </a:p>
          <a:p>
            <a:pPr marL="158750" lvl="0">
              <a:lnSpc>
                <a:spcPct val="115000"/>
              </a:lnSpc>
              <a:spcAft>
                <a:spcPts val="800"/>
              </a:spcAft>
              <a:buSzPts val="1100"/>
              <a:defRPr/>
            </a:pPr>
            <a:r>
              <a:rPr lang="en-GB" sz="1800" dirty="0">
                <a:latin typeface="Barlow Semi Condensed"/>
              </a:rPr>
              <a:t>2 to 10 </a:t>
            </a:r>
            <a:r>
              <a:rPr lang="en-GB" sz="1800" b="1" dirty="0">
                <a:latin typeface="Barlow Semi Condensed"/>
              </a:rPr>
              <a:t>qubits</a:t>
            </a:r>
            <a:r>
              <a:rPr lang="en-GB" sz="1800" dirty="0">
                <a:latin typeface="Barlow Semi Condensed"/>
              </a:rPr>
              <a:t>, 14 </a:t>
            </a:r>
            <a:r>
              <a:rPr lang="en-GB" sz="1800" b="1" dirty="0">
                <a:latin typeface="Barlow Semi Condensed"/>
              </a:rPr>
              <a:t>feature maps</a:t>
            </a:r>
            <a:r>
              <a:rPr lang="en-GB" sz="1800" dirty="0">
                <a:latin typeface="Barlow Semi Condensed"/>
              </a:rPr>
              <a:t>, and 1 to 3 </a:t>
            </a:r>
            <a:r>
              <a:rPr lang="en-GB" sz="1800" b="1" dirty="0">
                <a:latin typeface="Barlow Semi Condensed"/>
              </a:rPr>
              <a:t>repetitions</a:t>
            </a:r>
            <a:r>
              <a:rPr lang="en-GB" sz="1800" dirty="0">
                <a:latin typeface="Barlow Semi Condensed"/>
              </a:rPr>
              <a:t> for each  -&gt; 378 experiments</a:t>
            </a:r>
          </a:p>
          <a:p>
            <a:pPr marL="158750" lvl="0">
              <a:lnSpc>
                <a:spcPct val="115000"/>
              </a:lnSpc>
              <a:spcAft>
                <a:spcPts val="800"/>
              </a:spcAft>
              <a:buSzPts val="1100"/>
              <a:defRPr/>
            </a:pPr>
            <a:r>
              <a:rPr lang="en-GB" sz="1800" dirty="0">
                <a:latin typeface="Barlow Semi Condensed"/>
              </a:rPr>
              <a:t>The tests were  conducted initially on a noiseless simulator and subsequently on a noisy simulator to optimize the number of tests</a:t>
            </a:r>
          </a:p>
        </p:txBody>
      </p:sp>
      <p:pic>
        <p:nvPicPr>
          <p:cNvPr id="4" name="Immagine 3">
            <a:extLst>
              <a:ext uri="{FF2B5EF4-FFF2-40B4-BE49-F238E27FC236}">
                <a16:creationId xmlns:a16="http://schemas.microsoft.com/office/drawing/2014/main" id="{B08D60F0-7E68-FB48-E100-BB888E1C1D33}"/>
              </a:ext>
            </a:extLst>
          </p:cNvPr>
          <p:cNvPicPr>
            <a:picLocks noChangeAspect="1"/>
          </p:cNvPicPr>
          <p:nvPr/>
        </p:nvPicPr>
        <p:blipFill>
          <a:blip r:embed="rId3"/>
          <a:stretch>
            <a:fillRect/>
          </a:stretch>
        </p:blipFill>
        <p:spPr>
          <a:xfrm>
            <a:off x="646126" y="3043012"/>
            <a:ext cx="7375317" cy="1697915"/>
          </a:xfrm>
          <a:prstGeom prst="rect">
            <a:avLst/>
          </a:prstGeom>
        </p:spPr>
      </p:pic>
      <p:cxnSp>
        <p:nvCxnSpPr>
          <p:cNvPr id="6" name="Connettore diritto 5">
            <a:extLst>
              <a:ext uri="{FF2B5EF4-FFF2-40B4-BE49-F238E27FC236}">
                <a16:creationId xmlns:a16="http://schemas.microsoft.com/office/drawing/2014/main" id="{9833A3FE-C71E-FFE1-7B6F-838F38460110}"/>
              </a:ext>
            </a:extLst>
          </p:cNvPr>
          <p:cNvCxnSpPr>
            <a:cxnSpLocks/>
          </p:cNvCxnSpPr>
          <p:nvPr/>
        </p:nvCxnSpPr>
        <p:spPr>
          <a:xfrm>
            <a:off x="3362868" y="4336908"/>
            <a:ext cx="586963"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9" name="Connettore diritto 8">
            <a:extLst>
              <a:ext uri="{FF2B5EF4-FFF2-40B4-BE49-F238E27FC236}">
                <a16:creationId xmlns:a16="http://schemas.microsoft.com/office/drawing/2014/main" id="{4F716C9D-9C59-84C5-4F48-603D2882EFF5}"/>
              </a:ext>
            </a:extLst>
          </p:cNvPr>
          <p:cNvCxnSpPr>
            <a:cxnSpLocks/>
          </p:cNvCxnSpPr>
          <p:nvPr/>
        </p:nvCxnSpPr>
        <p:spPr>
          <a:xfrm>
            <a:off x="5739994" y="4336908"/>
            <a:ext cx="586963"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8436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AA744-7547-DD95-5E07-4A011105D1BF}"/>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BF3F8688-EF96-A8D1-3282-E2A0CCD72ED8}"/>
              </a:ext>
            </a:extLst>
          </p:cNvPr>
          <p:cNvSpPr>
            <a:spLocks noGrp="1"/>
          </p:cNvSpPr>
          <p:nvPr>
            <p:ph type="title"/>
          </p:nvPr>
        </p:nvSpPr>
        <p:spPr>
          <a:xfrm>
            <a:off x="1699479" y="288279"/>
            <a:ext cx="6006300" cy="595800"/>
          </a:xfrm>
        </p:spPr>
        <p:txBody>
          <a:bodyPr/>
          <a:lstStyle/>
          <a:p>
            <a:r>
              <a:rPr lang="en-US" sz="4400" dirty="0"/>
              <a:t>Optimization and Results</a:t>
            </a:r>
          </a:p>
        </p:txBody>
      </p:sp>
      <p:sp>
        <p:nvSpPr>
          <p:cNvPr id="5" name="Segnaposto contenuto 7">
            <a:extLst>
              <a:ext uri="{FF2B5EF4-FFF2-40B4-BE49-F238E27FC236}">
                <a16:creationId xmlns:a16="http://schemas.microsoft.com/office/drawing/2014/main" id="{450B7995-1108-A777-DC25-7351DADE8E19}"/>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77" name="CasellaDiTesto 76">
            <a:extLst>
              <a:ext uri="{FF2B5EF4-FFF2-40B4-BE49-F238E27FC236}">
                <a16:creationId xmlns:a16="http://schemas.microsoft.com/office/drawing/2014/main" id="{91E4DB1A-5A0D-1F4A-C567-D36EDCE8E26D}"/>
              </a:ext>
            </a:extLst>
          </p:cNvPr>
          <p:cNvSpPr txBox="1"/>
          <p:nvPr/>
        </p:nvSpPr>
        <p:spPr>
          <a:xfrm>
            <a:off x="160255" y="1176115"/>
            <a:ext cx="8672659" cy="1549655"/>
          </a:xfrm>
          <a:prstGeom prst="rect">
            <a:avLst/>
          </a:prstGeom>
          <a:noFill/>
        </p:spPr>
        <p:txBody>
          <a:bodyPr wrap="square" lIns="91440" tIns="45720" rIns="91440" bIns="45720" anchor="t">
            <a:spAutoFit/>
          </a:bodyPr>
          <a:lstStyle/>
          <a:p>
            <a:pPr marL="158750" lvl="0">
              <a:lnSpc>
                <a:spcPct val="115000"/>
              </a:lnSpc>
              <a:spcAft>
                <a:spcPts val="800"/>
              </a:spcAft>
              <a:buSzPts val="1100"/>
              <a:defRPr/>
            </a:pPr>
            <a:r>
              <a:rPr lang="en-GB" sz="1800" b="1" dirty="0" err="1">
                <a:latin typeface="Barlow Semi Condensed"/>
              </a:rPr>
              <a:t>Pegasos</a:t>
            </a:r>
            <a:r>
              <a:rPr lang="en-GB" sz="1800" b="1" dirty="0">
                <a:latin typeface="Barlow Semi Condensed"/>
              </a:rPr>
              <a:t>-QSVC –</a:t>
            </a:r>
            <a:r>
              <a:rPr lang="en-GB" sz="1800" dirty="0">
                <a:latin typeface="Barlow Semi Condensed"/>
              </a:rPr>
              <a:t> Fine-tuning</a:t>
            </a:r>
          </a:p>
          <a:p>
            <a:pPr marL="444500" lvl="0" indent="-285750">
              <a:spcAft>
                <a:spcPts val="800"/>
              </a:spcAft>
              <a:buSzPts val="1100"/>
              <a:buFont typeface="Arial" panose="020B0604020202020204" pitchFamily="34" charset="0"/>
              <a:buChar char="•"/>
              <a:defRPr/>
            </a:pPr>
            <a:r>
              <a:rPr lang="en-GB" sz="1800" dirty="0">
                <a:latin typeface="Barlow Semi Condensed"/>
              </a:rPr>
              <a:t>Qubit 4-7</a:t>
            </a:r>
          </a:p>
          <a:p>
            <a:pPr marL="444500" lvl="0" indent="-285750">
              <a:spcAft>
                <a:spcPts val="800"/>
              </a:spcAft>
              <a:buSzPts val="1100"/>
              <a:buFont typeface="Arial" panose="020B0604020202020204" pitchFamily="34" charset="0"/>
              <a:buChar char="•"/>
              <a:defRPr/>
            </a:pPr>
            <a:r>
              <a:rPr lang="en-GB" sz="1800" dirty="0">
                <a:latin typeface="Barlow Semi Condensed"/>
              </a:rPr>
              <a:t>Reps increase stability</a:t>
            </a:r>
          </a:p>
          <a:p>
            <a:pPr marL="444500" lvl="0" indent="-285750">
              <a:spcAft>
                <a:spcPts val="800"/>
              </a:spcAft>
              <a:buSzPts val="1100"/>
              <a:buFont typeface="Arial" panose="020B0604020202020204" pitchFamily="34" charset="0"/>
              <a:buChar char="•"/>
              <a:defRPr/>
            </a:pPr>
            <a:r>
              <a:rPr lang="en-GB" sz="1800" dirty="0" err="1">
                <a:latin typeface="Barlow Semi Condensed"/>
              </a:rPr>
              <a:t>ZZFeatureMap</a:t>
            </a:r>
            <a:r>
              <a:rPr lang="en-GB" sz="1800" dirty="0">
                <a:latin typeface="Barlow Semi Condensed"/>
              </a:rPr>
              <a:t> Linear, Pauli feature map, need of entanglement</a:t>
            </a:r>
          </a:p>
        </p:txBody>
      </p:sp>
      <p:pic>
        <p:nvPicPr>
          <p:cNvPr id="4" name="Immagine 3">
            <a:extLst>
              <a:ext uri="{FF2B5EF4-FFF2-40B4-BE49-F238E27FC236}">
                <a16:creationId xmlns:a16="http://schemas.microsoft.com/office/drawing/2014/main" id="{29C75A5C-BBF1-5280-ED29-BB2D56AE8326}"/>
              </a:ext>
            </a:extLst>
          </p:cNvPr>
          <p:cNvPicPr>
            <a:picLocks noChangeAspect="1"/>
          </p:cNvPicPr>
          <p:nvPr/>
        </p:nvPicPr>
        <p:blipFill>
          <a:blip r:embed="rId3"/>
          <a:stretch>
            <a:fillRect/>
          </a:stretch>
        </p:blipFill>
        <p:spPr>
          <a:xfrm>
            <a:off x="646126" y="3043012"/>
            <a:ext cx="7375317" cy="1697915"/>
          </a:xfrm>
          <a:prstGeom prst="rect">
            <a:avLst/>
          </a:prstGeom>
        </p:spPr>
      </p:pic>
    </p:spTree>
    <p:extLst>
      <p:ext uri="{BB962C8B-B14F-4D97-AF65-F5344CB8AC3E}">
        <p14:creationId xmlns:p14="http://schemas.microsoft.com/office/powerpoint/2010/main" val="35468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B0DD7B2A-B1AC-C9CD-49CA-773CDD42B0FA}"/>
              </a:ext>
            </a:extLst>
          </p:cNvPr>
          <p:cNvSpPr>
            <a:spLocks noGrp="1"/>
          </p:cNvSpPr>
          <p:nvPr>
            <p:ph type="title"/>
          </p:nvPr>
        </p:nvSpPr>
        <p:spPr>
          <a:xfrm>
            <a:off x="1559002" y="261533"/>
            <a:ext cx="6006300" cy="595800"/>
          </a:xfrm>
        </p:spPr>
        <p:txBody>
          <a:bodyPr/>
          <a:lstStyle/>
          <a:p>
            <a:r>
              <a:rPr lang="en-US" sz="4400" dirty="0"/>
              <a:t>Introduction</a:t>
            </a:r>
          </a:p>
        </p:txBody>
      </p:sp>
      <p:sp>
        <p:nvSpPr>
          <p:cNvPr id="5" name="Segnaposto contenuto 7">
            <a:extLst>
              <a:ext uri="{FF2B5EF4-FFF2-40B4-BE49-F238E27FC236}">
                <a16:creationId xmlns:a16="http://schemas.microsoft.com/office/drawing/2014/main" id="{E356DF68-B666-CC90-2843-D1124CC61267}"/>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a:t>
            </a:r>
            <a:r>
              <a:rPr lang="it-IT" sz="1000" dirty="0"/>
              <a:t>– Franco Cirillo – fracirillo@unisa.it</a:t>
            </a:r>
            <a:endParaRPr lang="it-IT" dirty="0"/>
          </a:p>
        </p:txBody>
      </p:sp>
      <p:sp>
        <p:nvSpPr>
          <p:cNvPr id="77" name="CasellaDiTesto 76">
            <a:extLst>
              <a:ext uri="{FF2B5EF4-FFF2-40B4-BE49-F238E27FC236}">
                <a16:creationId xmlns:a16="http://schemas.microsoft.com/office/drawing/2014/main" id="{1294652E-F478-1867-8F4C-F27E3E835D5A}"/>
              </a:ext>
            </a:extLst>
          </p:cNvPr>
          <p:cNvSpPr txBox="1"/>
          <p:nvPr/>
        </p:nvSpPr>
        <p:spPr>
          <a:xfrm>
            <a:off x="238641" y="1228366"/>
            <a:ext cx="4386785" cy="646331"/>
          </a:xfrm>
          <a:prstGeom prst="rect">
            <a:avLst/>
          </a:prstGeom>
          <a:noFill/>
        </p:spPr>
        <p:txBody>
          <a:bodyPr wrap="square" lIns="91440" tIns="45720" rIns="91440" bIns="45720" anchor="t">
            <a:spAutoFit/>
          </a:bodyPr>
          <a:lstStyle/>
          <a:p>
            <a:pPr algn="ctr"/>
            <a:r>
              <a:rPr lang="en-GB" sz="1800" dirty="0">
                <a:latin typeface="Barlow Semi Condensed"/>
              </a:rPr>
              <a:t>Intrusion Detection Systems (</a:t>
            </a:r>
            <a:r>
              <a:rPr lang="en-GB" sz="1800" b="1" dirty="0">
                <a:latin typeface="Barlow Semi Condensed"/>
              </a:rPr>
              <a:t>IDS</a:t>
            </a:r>
            <a:r>
              <a:rPr lang="en-GB" sz="1800" dirty="0">
                <a:latin typeface="Barlow Semi Condensed"/>
              </a:rPr>
              <a:t>) play a critical role in ensuring security. </a:t>
            </a:r>
            <a:endParaRPr lang="it-IT" sz="2800" dirty="0"/>
          </a:p>
        </p:txBody>
      </p:sp>
      <p:cxnSp>
        <p:nvCxnSpPr>
          <p:cNvPr id="83" name="Connettore 7 82">
            <a:extLst>
              <a:ext uri="{FF2B5EF4-FFF2-40B4-BE49-F238E27FC236}">
                <a16:creationId xmlns:a16="http://schemas.microsoft.com/office/drawing/2014/main" id="{6EB7C703-1224-FC4B-7BF2-C43B61F3B176}"/>
              </a:ext>
            </a:extLst>
          </p:cNvPr>
          <p:cNvCxnSpPr>
            <a:cxnSpLocks/>
          </p:cNvCxnSpPr>
          <p:nvPr/>
        </p:nvCxnSpPr>
        <p:spPr>
          <a:xfrm rot="16200000" flipH="1">
            <a:off x="2298247" y="1918470"/>
            <a:ext cx="267575" cy="407968"/>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cxnSp>
        <p:nvCxnSpPr>
          <p:cNvPr id="84" name="Connettore 7 83">
            <a:extLst>
              <a:ext uri="{FF2B5EF4-FFF2-40B4-BE49-F238E27FC236}">
                <a16:creationId xmlns:a16="http://schemas.microsoft.com/office/drawing/2014/main" id="{193B05C5-857F-3379-8331-F1965AA2268D}"/>
              </a:ext>
            </a:extLst>
          </p:cNvPr>
          <p:cNvCxnSpPr>
            <a:cxnSpLocks/>
          </p:cNvCxnSpPr>
          <p:nvPr/>
        </p:nvCxnSpPr>
        <p:spPr>
          <a:xfrm rot="5400000">
            <a:off x="2137845" y="2953407"/>
            <a:ext cx="328362" cy="727450"/>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88962063-C8B3-22AA-EFCD-FDD049878717}"/>
              </a:ext>
            </a:extLst>
          </p:cNvPr>
          <p:cNvSpPr txBox="1"/>
          <p:nvPr/>
        </p:nvSpPr>
        <p:spPr>
          <a:xfrm>
            <a:off x="402988" y="3490600"/>
            <a:ext cx="4159162" cy="923330"/>
          </a:xfrm>
          <a:prstGeom prst="rect">
            <a:avLst/>
          </a:prstGeom>
          <a:noFill/>
        </p:spPr>
        <p:txBody>
          <a:bodyPr wrap="square" lIns="91440" tIns="45720" rIns="91440" bIns="45720" anchor="t">
            <a:spAutoFit/>
          </a:bodyPr>
          <a:lstStyle/>
          <a:p>
            <a:pPr algn="ctr"/>
            <a:r>
              <a:rPr lang="en-GB" sz="1800" b="1" dirty="0">
                <a:latin typeface="Barlow Semi Condensed"/>
              </a:rPr>
              <a:t>ML</a:t>
            </a:r>
            <a:r>
              <a:rPr lang="en-GB" sz="1800" dirty="0">
                <a:latin typeface="Barlow Semi Condensed"/>
              </a:rPr>
              <a:t> has emerged as a powerful tool, enabling systems to automatically classify network traffic as normal or malicious.</a:t>
            </a:r>
          </a:p>
        </p:txBody>
      </p:sp>
      <p:sp>
        <p:nvSpPr>
          <p:cNvPr id="2" name="CasellaDiTesto 1">
            <a:extLst>
              <a:ext uri="{FF2B5EF4-FFF2-40B4-BE49-F238E27FC236}">
                <a16:creationId xmlns:a16="http://schemas.microsoft.com/office/drawing/2014/main" id="{48FD47DF-9A58-E3CB-4971-79158C0779FB}"/>
              </a:ext>
            </a:extLst>
          </p:cNvPr>
          <p:cNvSpPr txBox="1"/>
          <p:nvPr/>
        </p:nvSpPr>
        <p:spPr>
          <a:xfrm>
            <a:off x="431700" y="2229621"/>
            <a:ext cx="4256133" cy="923330"/>
          </a:xfrm>
          <a:prstGeom prst="rect">
            <a:avLst/>
          </a:prstGeom>
          <a:noFill/>
        </p:spPr>
        <p:txBody>
          <a:bodyPr wrap="square" lIns="91440" tIns="45720" rIns="91440" bIns="45720" anchor="t">
            <a:spAutoFit/>
          </a:bodyPr>
          <a:lstStyle/>
          <a:p>
            <a:pPr algn="ctr"/>
            <a:r>
              <a:rPr lang="en-GB" sz="1800" b="1" dirty="0">
                <a:latin typeface="Barlow Semi Condensed"/>
              </a:rPr>
              <a:t>Anomaly detection </a:t>
            </a:r>
            <a:r>
              <a:rPr lang="en-GB" sz="1800" dirty="0">
                <a:latin typeface="Barlow Semi Condensed"/>
              </a:rPr>
              <a:t>has proven to be an effective approach for intrusion detection, establishing a baseline of normal system.</a:t>
            </a:r>
          </a:p>
        </p:txBody>
      </p:sp>
      <p:pic>
        <p:nvPicPr>
          <p:cNvPr id="1028" name="Picture 4" descr="Cybersecurity per la refrigerazione: passo avanti per l'etichetta USA anti  hacker - ZeroSottoZero">
            <a:extLst>
              <a:ext uri="{FF2B5EF4-FFF2-40B4-BE49-F238E27FC236}">
                <a16:creationId xmlns:a16="http://schemas.microsoft.com/office/drawing/2014/main" id="{CE722C38-759D-E5B8-042B-E481806DF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653" y="1704453"/>
            <a:ext cx="3727706" cy="229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35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8D469-E7B6-E335-0BFC-062FBA7F6BB2}"/>
            </a:ext>
          </a:extLst>
        </p:cNvPr>
        <p:cNvGrpSpPr/>
        <p:nvPr/>
      </p:nvGrpSpPr>
      <p:grpSpPr>
        <a:xfrm>
          <a:off x="0" y="0"/>
          <a:ext cx="0" cy="0"/>
          <a:chOff x="0" y="0"/>
          <a:chExt cx="0" cy="0"/>
        </a:xfrm>
      </p:grpSpPr>
      <p:sp>
        <p:nvSpPr>
          <p:cNvPr id="6" name="Rettangolo 5">
            <a:extLst>
              <a:ext uri="{FF2B5EF4-FFF2-40B4-BE49-F238E27FC236}">
                <a16:creationId xmlns:a16="http://schemas.microsoft.com/office/drawing/2014/main" id="{AE499911-4E9B-B61F-58F0-789EC5C15F2D}"/>
              </a:ext>
            </a:extLst>
          </p:cNvPr>
          <p:cNvSpPr/>
          <p:nvPr/>
        </p:nvSpPr>
        <p:spPr>
          <a:xfrm>
            <a:off x="0" y="63468"/>
            <a:ext cx="4449452" cy="13954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24" name="Titolo 23">
            <a:extLst>
              <a:ext uri="{FF2B5EF4-FFF2-40B4-BE49-F238E27FC236}">
                <a16:creationId xmlns:a16="http://schemas.microsoft.com/office/drawing/2014/main" id="{0ED709E0-514E-8145-0856-EF45E7D73F3A}"/>
              </a:ext>
            </a:extLst>
          </p:cNvPr>
          <p:cNvSpPr>
            <a:spLocks noGrp="1"/>
          </p:cNvSpPr>
          <p:nvPr>
            <p:ph type="title"/>
          </p:nvPr>
        </p:nvSpPr>
        <p:spPr>
          <a:xfrm>
            <a:off x="282803" y="143609"/>
            <a:ext cx="4072380" cy="595800"/>
          </a:xfrm>
        </p:spPr>
        <p:txBody>
          <a:bodyPr/>
          <a:lstStyle/>
          <a:p>
            <a:r>
              <a:rPr lang="en-US" sz="4400" dirty="0"/>
              <a:t>Optimization and Results</a:t>
            </a:r>
          </a:p>
        </p:txBody>
      </p:sp>
      <p:sp>
        <p:nvSpPr>
          <p:cNvPr id="5" name="Segnaposto contenuto 7">
            <a:extLst>
              <a:ext uri="{FF2B5EF4-FFF2-40B4-BE49-F238E27FC236}">
                <a16:creationId xmlns:a16="http://schemas.microsoft.com/office/drawing/2014/main" id="{5F6A9BAC-02F3-8253-59BF-C76AE1F4CCC0}"/>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77" name="CasellaDiTesto 76">
            <a:extLst>
              <a:ext uri="{FF2B5EF4-FFF2-40B4-BE49-F238E27FC236}">
                <a16:creationId xmlns:a16="http://schemas.microsoft.com/office/drawing/2014/main" id="{F8DC63B7-2635-3FE2-BC9D-18D72BE381B5}"/>
              </a:ext>
            </a:extLst>
          </p:cNvPr>
          <p:cNvSpPr txBox="1"/>
          <p:nvPr/>
        </p:nvSpPr>
        <p:spPr>
          <a:xfrm>
            <a:off x="0" y="1546251"/>
            <a:ext cx="4864231" cy="2801793"/>
          </a:xfrm>
          <a:prstGeom prst="rect">
            <a:avLst/>
          </a:prstGeom>
          <a:noFill/>
        </p:spPr>
        <p:txBody>
          <a:bodyPr wrap="square" lIns="91440" tIns="45720" rIns="91440" bIns="45720" anchor="t">
            <a:spAutoFit/>
          </a:bodyPr>
          <a:lstStyle/>
          <a:p>
            <a:pPr marL="158750" lvl="0">
              <a:lnSpc>
                <a:spcPct val="115000"/>
              </a:lnSpc>
              <a:spcAft>
                <a:spcPts val="800"/>
              </a:spcAft>
              <a:buSzPts val="1100"/>
              <a:defRPr/>
            </a:pPr>
            <a:r>
              <a:rPr lang="en-GB" sz="1800" b="1" dirty="0" err="1">
                <a:latin typeface="Barlow Semi Condensed"/>
              </a:rPr>
              <a:t>Pegasos</a:t>
            </a:r>
            <a:r>
              <a:rPr lang="en-GB" sz="1800" b="1" dirty="0">
                <a:latin typeface="Barlow Semi Condensed"/>
              </a:rPr>
              <a:t>-QSVC –</a:t>
            </a:r>
            <a:r>
              <a:rPr lang="en-GB" sz="1800" dirty="0">
                <a:latin typeface="Barlow Semi Condensed"/>
              </a:rPr>
              <a:t> Noisy simulation</a:t>
            </a:r>
          </a:p>
          <a:p>
            <a:pPr marL="158750" lvl="0">
              <a:lnSpc>
                <a:spcPct val="115000"/>
              </a:lnSpc>
              <a:spcAft>
                <a:spcPts val="800"/>
              </a:spcAft>
              <a:buSzPts val="1100"/>
              <a:defRPr/>
            </a:pPr>
            <a:endParaRPr lang="en-GB" sz="1800" dirty="0">
              <a:latin typeface="Barlow Semi Condensed"/>
            </a:endParaRPr>
          </a:p>
          <a:p>
            <a:pPr marL="158750">
              <a:spcAft>
                <a:spcPts val="800"/>
              </a:spcAft>
              <a:buSzPts val="1100"/>
              <a:defRPr/>
            </a:pPr>
            <a:r>
              <a:rPr lang="en-GB" sz="1800" dirty="0">
                <a:latin typeface="Barlow Semi Condensed"/>
              </a:rPr>
              <a:t>Same qubits architecture with different error level.</a:t>
            </a:r>
          </a:p>
          <a:p>
            <a:pPr marL="158750">
              <a:spcAft>
                <a:spcPts val="800"/>
              </a:spcAft>
              <a:buSzPts val="1100"/>
              <a:defRPr/>
            </a:pPr>
            <a:r>
              <a:rPr lang="en-GB" sz="1800" b="1" dirty="0" err="1">
                <a:latin typeface="Barlow Semi Condensed"/>
              </a:rPr>
              <a:t>FakeLagos</a:t>
            </a:r>
            <a:r>
              <a:rPr lang="en-GB" sz="1800" b="1" dirty="0">
                <a:latin typeface="Barlow Semi Condensed"/>
              </a:rPr>
              <a:t> </a:t>
            </a:r>
            <a:r>
              <a:rPr lang="en-GB" sz="1800" dirty="0">
                <a:latin typeface="Barlow Semi Condensed"/>
              </a:rPr>
              <a:t>-&gt; good single-gate error probability but high two-qubit gate error and readout error.</a:t>
            </a:r>
          </a:p>
          <a:p>
            <a:pPr marL="158750">
              <a:spcAft>
                <a:spcPts val="800"/>
              </a:spcAft>
              <a:buSzPts val="1100"/>
              <a:defRPr/>
            </a:pPr>
            <a:r>
              <a:rPr lang="en-GB" sz="1800" b="1" dirty="0" err="1">
                <a:latin typeface="Barlow Semi Condensed"/>
              </a:rPr>
              <a:t>FakeNairobi</a:t>
            </a:r>
            <a:r>
              <a:rPr lang="en-GB" sz="1800" b="1" dirty="0">
                <a:latin typeface="Barlow Semi Condensed"/>
              </a:rPr>
              <a:t>,  </a:t>
            </a:r>
            <a:r>
              <a:rPr lang="en-GB" sz="1800" b="1" dirty="0" err="1">
                <a:latin typeface="Barlow Semi Condensed"/>
              </a:rPr>
              <a:t>FakePerth</a:t>
            </a:r>
            <a:r>
              <a:rPr lang="en-GB" sz="1800" dirty="0">
                <a:latin typeface="Barlow Semi Condensed"/>
              </a:rPr>
              <a:t> -&gt; higher gate error levels but lower readout error and two-qubit gate error.</a:t>
            </a:r>
          </a:p>
        </p:txBody>
      </p:sp>
      <p:pic>
        <p:nvPicPr>
          <p:cNvPr id="3" name="Immagine 2">
            <a:extLst>
              <a:ext uri="{FF2B5EF4-FFF2-40B4-BE49-F238E27FC236}">
                <a16:creationId xmlns:a16="http://schemas.microsoft.com/office/drawing/2014/main" id="{30B490C8-41CC-D297-BB1B-1ABCBC72D505}"/>
              </a:ext>
            </a:extLst>
          </p:cNvPr>
          <p:cNvPicPr>
            <a:picLocks noChangeAspect="1"/>
          </p:cNvPicPr>
          <p:nvPr/>
        </p:nvPicPr>
        <p:blipFill>
          <a:blip r:embed="rId3"/>
          <a:stretch>
            <a:fillRect/>
          </a:stretch>
        </p:blipFill>
        <p:spPr>
          <a:xfrm>
            <a:off x="5071621" y="19899"/>
            <a:ext cx="3912124" cy="4699393"/>
          </a:xfrm>
          <a:prstGeom prst="rect">
            <a:avLst/>
          </a:prstGeom>
        </p:spPr>
      </p:pic>
      <p:cxnSp>
        <p:nvCxnSpPr>
          <p:cNvPr id="7" name="Connettore diritto 6">
            <a:extLst>
              <a:ext uri="{FF2B5EF4-FFF2-40B4-BE49-F238E27FC236}">
                <a16:creationId xmlns:a16="http://schemas.microsoft.com/office/drawing/2014/main" id="{C167C976-7837-BAFD-44D4-08195A6A89DC}"/>
              </a:ext>
            </a:extLst>
          </p:cNvPr>
          <p:cNvCxnSpPr>
            <a:cxnSpLocks/>
          </p:cNvCxnSpPr>
          <p:nvPr/>
        </p:nvCxnSpPr>
        <p:spPr>
          <a:xfrm>
            <a:off x="6439817" y="172184"/>
            <a:ext cx="2340348"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5861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13CD6-D7BD-41BC-BEC7-92AE19122099}"/>
            </a:ext>
          </a:extLst>
        </p:cNvPr>
        <p:cNvGrpSpPr/>
        <p:nvPr/>
      </p:nvGrpSpPr>
      <p:grpSpPr>
        <a:xfrm>
          <a:off x="0" y="0"/>
          <a:ext cx="0" cy="0"/>
          <a:chOff x="0" y="0"/>
          <a:chExt cx="0" cy="0"/>
        </a:xfrm>
      </p:grpSpPr>
      <p:sp>
        <p:nvSpPr>
          <p:cNvPr id="6" name="Rettangolo 5">
            <a:extLst>
              <a:ext uri="{FF2B5EF4-FFF2-40B4-BE49-F238E27FC236}">
                <a16:creationId xmlns:a16="http://schemas.microsoft.com/office/drawing/2014/main" id="{CEA07AA0-875E-BFAF-C989-D3B1B6AB0DB4}"/>
              </a:ext>
            </a:extLst>
          </p:cNvPr>
          <p:cNvSpPr/>
          <p:nvPr/>
        </p:nvSpPr>
        <p:spPr>
          <a:xfrm>
            <a:off x="0" y="63468"/>
            <a:ext cx="4449452" cy="13954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24" name="Titolo 23">
            <a:extLst>
              <a:ext uri="{FF2B5EF4-FFF2-40B4-BE49-F238E27FC236}">
                <a16:creationId xmlns:a16="http://schemas.microsoft.com/office/drawing/2014/main" id="{9236BA3B-799D-B19B-EEDF-E5F2262BE334}"/>
              </a:ext>
            </a:extLst>
          </p:cNvPr>
          <p:cNvSpPr>
            <a:spLocks noGrp="1"/>
          </p:cNvSpPr>
          <p:nvPr>
            <p:ph type="title"/>
          </p:nvPr>
        </p:nvSpPr>
        <p:spPr>
          <a:xfrm>
            <a:off x="282803" y="143609"/>
            <a:ext cx="4072380" cy="595800"/>
          </a:xfrm>
        </p:spPr>
        <p:txBody>
          <a:bodyPr/>
          <a:lstStyle/>
          <a:p>
            <a:r>
              <a:rPr lang="en-US" sz="4400" dirty="0"/>
              <a:t>Optimization and Results</a:t>
            </a:r>
          </a:p>
        </p:txBody>
      </p:sp>
      <p:sp>
        <p:nvSpPr>
          <p:cNvPr id="5" name="Segnaposto contenuto 7">
            <a:extLst>
              <a:ext uri="{FF2B5EF4-FFF2-40B4-BE49-F238E27FC236}">
                <a16:creationId xmlns:a16="http://schemas.microsoft.com/office/drawing/2014/main" id="{EB26B81A-38CB-006B-64C6-845DE74B225F}"/>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77" name="CasellaDiTesto 76">
            <a:extLst>
              <a:ext uri="{FF2B5EF4-FFF2-40B4-BE49-F238E27FC236}">
                <a16:creationId xmlns:a16="http://schemas.microsoft.com/office/drawing/2014/main" id="{4B0B2E26-FC6E-8D0D-D3E7-4D0E2E78CBE8}"/>
              </a:ext>
            </a:extLst>
          </p:cNvPr>
          <p:cNvSpPr txBox="1"/>
          <p:nvPr/>
        </p:nvSpPr>
        <p:spPr>
          <a:xfrm>
            <a:off x="0" y="1546251"/>
            <a:ext cx="4864231" cy="2596480"/>
          </a:xfrm>
          <a:prstGeom prst="rect">
            <a:avLst/>
          </a:prstGeom>
          <a:noFill/>
        </p:spPr>
        <p:txBody>
          <a:bodyPr wrap="square" lIns="91440" tIns="45720" rIns="91440" bIns="45720" anchor="t">
            <a:spAutoFit/>
          </a:bodyPr>
          <a:lstStyle/>
          <a:p>
            <a:pPr marL="158750" lvl="0">
              <a:lnSpc>
                <a:spcPct val="115000"/>
              </a:lnSpc>
              <a:spcAft>
                <a:spcPts val="800"/>
              </a:spcAft>
              <a:buSzPts val="1100"/>
              <a:defRPr/>
            </a:pPr>
            <a:r>
              <a:rPr lang="en-GB" sz="1800" b="1" dirty="0" err="1">
                <a:latin typeface="Barlow Semi Condensed"/>
              </a:rPr>
              <a:t>Pegasos</a:t>
            </a:r>
            <a:r>
              <a:rPr lang="en-GB" sz="1800" b="1" dirty="0">
                <a:latin typeface="Barlow Semi Condensed"/>
              </a:rPr>
              <a:t>-QSVC –</a:t>
            </a:r>
            <a:r>
              <a:rPr lang="en-GB" sz="1800" dirty="0">
                <a:latin typeface="Barlow Semi Condensed"/>
              </a:rPr>
              <a:t> Noisy simulation</a:t>
            </a:r>
          </a:p>
          <a:p>
            <a:pPr marL="158750" lvl="0">
              <a:lnSpc>
                <a:spcPct val="115000"/>
              </a:lnSpc>
              <a:spcAft>
                <a:spcPts val="800"/>
              </a:spcAft>
              <a:buSzPts val="1100"/>
              <a:defRPr/>
            </a:pPr>
            <a:endParaRPr lang="en-GB" sz="1800" dirty="0">
              <a:latin typeface="Barlow Semi Condensed"/>
            </a:endParaRPr>
          </a:p>
          <a:p>
            <a:pPr marL="158750" lvl="0">
              <a:lnSpc>
                <a:spcPct val="115000"/>
              </a:lnSpc>
              <a:spcAft>
                <a:spcPts val="800"/>
              </a:spcAft>
              <a:buSzPts val="1100"/>
              <a:defRPr/>
            </a:pPr>
            <a:r>
              <a:rPr lang="en-GB" sz="1800" dirty="0">
                <a:latin typeface="Barlow Semi Condensed"/>
              </a:rPr>
              <a:t>One of the best configuration (</a:t>
            </a:r>
            <a:r>
              <a:rPr lang="en-GB" sz="1800" b="1" dirty="0" err="1">
                <a:latin typeface="Barlow Semi Condensed"/>
              </a:rPr>
              <a:t>PauliFeatureMap</a:t>
            </a:r>
            <a:r>
              <a:rPr lang="en-GB" sz="1800" b="1" dirty="0">
                <a:latin typeface="Barlow Semi Condensed"/>
              </a:rPr>
              <a:t>[Z, XX]</a:t>
            </a:r>
            <a:r>
              <a:rPr lang="en-GB" sz="1800" dirty="0">
                <a:latin typeface="Barlow Semi Condensed"/>
              </a:rPr>
              <a:t> using 2 repetitions and 6 qubits) becomes the worst when noise is applied.</a:t>
            </a:r>
          </a:p>
          <a:p>
            <a:pPr marL="158750" lvl="0">
              <a:lnSpc>
                <a:spcPct val="115000"/>
              </a:lnSpc>
              <a:spcAft>
                <a:spcPts val="800"/>
              </a:spcAft>
              <a:buSzPts val="1100"/>
              <a:defRPr/>
            </a:pPr>
            <a:r>
              <a:rPr lang="en-GB" sz="1800" b="1" dirty="0" err="1">
                <a:latin typeface="Barlow Semi Condensed"/>
              </a:rPr>
              <a:t>ZFeatureMap</a:t>
            </a:r>
            <a:r>
              <a:rPr lang="en-GB" sz="1800" dirty="0">
                <a:latin typeface="Barlow Semi Condensed"/>
              </a:rPr>
              <a:t> shows good performance even in the presence of noise.</a:t>
            </a:r>
          </a:p>
        </p:txBody>
      </p:sp>
      <p:pic>
        <p:nvPicPr>
          <p:cNvPr id="3" name="Immagine 2">
            <a:extLst>
              <a:ext uri="{FF2B5EF4-FFF2-40B4-BE49-F238E27FC236}">
                <a16:creationId xmlns:a16="http://schemas.microsoft.com/office/drawing/2014/main" id="{67415A73-9997-435C-2BEE-3020DA0ECCA8}"/>
              </a:ext>
            </a:extLst>
          </p:cNvPr>
          <p:cNvPicPr>
            <a:picLocks noChangeAspect="1"/>
          </p:cNvPicPr>
          <p:nvPr/>
        </p:nvPicPr>
        <p:blipFill>
          <a:blip r:embed="rId3"/>
          <a:stretch>
            <a:fillRect/>
          </a:stretch>
        </p:blipFill>
        <p:spPr>
          <a:xfrm>
            <a:off x="5071621" y="19899"/>
            <a:ext cx="3912124" cy="4699393"/>
          </a:xfrm>
          <a:prstGeom prst="rect">
            <a:avLst/>
          </a:prstGeom>
        </p:spPr>
      </p:pic>
      <p:cxnSp>
        <p:nvCxnSpPr>
          <p:cNvPr id="7" name="Connettore diritto 6">
            <a:extLst>
              <a:ext uri="{FF2B5EF4-FFF2-40B4-BE49-F238E27FC236}">
                <a16:creationId xmlns:a16="http://schemas.microsoft.com/office/drawing/2014/main" id="{82DEC4B1-639D-2744-C4D9-64E4E61371B7}"/>
              </a:ext>
            </a:extLst>
          </p:cNvPr>
          <p:cNvCxnSpPr>
            <a:cxnSpLocks/>
          </p:cNvCxnSpPr>
          <p:nvPr/>
        </p:nvCxnSpPr>
        <p:spPr>
          <a:xfrm>
            <a:off x="5137609" y="3565834"/>
            <a:ext cx="3770721"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8" name="Connettore diritto 7">
            <a:extLst>
              <a:ext uri="{FF2B5EF4-FFF2-40B4-BE49-F238E27FC236}">
                <a16:creationId xmlns:a16="http://schemas.microsoft.com/office/drawing/2014/main" id="{5DEB3C5F-FE41-926E-DC13-2383A5B1A0F2}"/>
              </a:ext>
            </a:extLst>
          </p:cNvPr>
          <p:cNvCxnSpPr>
            <a:cxnSpLocks/>
          </p:cNvCxnSpPr>
          <p:nvPr/>
        </p:nvCxnSpPr>
        <p:spPr>
          <a:xfrm>
            <a:off x="5137609" y="1861153"/>
            <a:ext cx="3770721"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842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67B0E-4FFC-2A00-DFDE-E99E8624BACD}"/>
            </a:ext>
          </a:extLst>
        </p:cNvPr>
        <p:cNvGrpSpPr/>
        <p:nvPr/>
      </p:nvGrpSpPr>
      <p:grpSpPr>
        <a:xfrm>
          <a:off x="0" y="0"/>
          <a:ext cx="0" cy="0"/>
          <a:chOff x="0" y="0"/>
          <a:chExt cx="0" cy="0"/>
        </a:xfrm>
      </p:grpSpPr>
      <p:sp>
        <p:nvSpPr>
          <p:cNvPr id="6" name="Rettangolo 5">
            <a:extLst>
              <a:ext uri="{FF2B5EF4-FFF2-40B4-BE49-F238E27FC236}">
                <a16:creationId xmlns:a16="http://schemas.microsoft.com/office/drawing/2014/main" id="{C19F2AFA-835F-E274-1D0C-2982784713FB}"/>
              </a:ext>
            </a:extLst>
          </p:cNvPr>
          <p:cNvSpPr/>
          <p:nvPr/>
        </p:nvSpPr>
        <p:spPr>
          <a:xfrm>
            <a:off x="0" y="63468"/>
            <a:ext cx="4449452" cy="13954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24" name="Titolo 23">
            <a:extLst>
              <a:ext uri="{FF2B5EF4-FFF2-40B4-BE49-F238E27FC236}">
                <a16:creationId xmlns:a16="http://schemas.microsoft.com/office/drawing/2014/main" id="{B8BC1A26-B647-C199-F395-D8014FA38D59}"/>
              </a:ext>
            </a:extLst>
          </p:cNvPr>
          <p:cNvSpPr>
            <a:spLocks noGrp="1"/>
          </p:cNvSpPr>
          <p:nvPr>
            <p:ph type="title"/>
          </p:nvPr>
        </p:nvSpPr>
        <p:spPr>
          <a:xfrm>
            <a:off x="282803" y="143609"/>
            <a:ext cx="4072380" cy="595800"/>
          </a:xfrm>
        </p:spPr>
        <p:txBody>
          <a:bodyPr/>
          <a:lstStyle/>
          <a:p>
            <a:r>
              <a:rPr lang="en-US" sz="4400" dirty="0"/>
              <a:t>Optimization and Results</a:t>
            </a:r>
          </a:p>
        </p:txBody>
      </p:sp>
      <p:sp>
        <p:nvSpPr>
          <p:cNvPr id="5" name="Segnaposto contenuto 7">
            <a:extLst>
              <a:ext uri="{FF2B5EF4-FFF2-40B4-BE49-F238E27FC236}">
                <a16:creationId xmlns:a16="http://schemas.microsoft.com/office/drawing/2014/main" id="{9CB0789A-25A1-106B-D295-7246893A5250}"/>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77" name="CasellaDiTesto 76">
            <a:extLst>
              <a:ext uri="{FF2B5EF4-FFF2-40B4-BE49-F238E27FC236}">
                <a16:creationId xmlns:a16="http://schemas.microsoft.com/office/drawing/2014/main" id="{BDBA9EBA-8378-B1CB-985A-50975B6B71B8}"/>
              </a:ext>
            </a:extLst>
          </p:cNvPr>
          <p:cNvSpPr txBox="1"/>
          <p:nvPr/>
        </p:nvSpPr>
        <p:spPr>
          <a:xfrm>
            <a:off x="0" y="1546251"/>
            <a:ext cx="4864231" cy="3017621"/>
          </a:xfrm>
          <a:prstGeom prst="rect">
            <a:avLst/>
          </a:prstGeom>
          <a:noFill/>
        </p:spPr>
        <p:txBody>
          <a:bodyPr wrap="square" lIns="91440" tIns="45720" rIns="91440" bIns="45720" anchor="t">
            <a:spAutoFit/>
          </a:bodyPr>
          <a:lstStyle/>
          <a:p>
            <a:pPr marL="158750" lvl="0">
              <a:lnSpc>
                <a:spcPct val="115000"/>
              </a:lnSpc>
              <a:spcAft>
                <a:spcPts val="800"/>
              </a:spcAft>
              <a:buSzPts val="1100"/>
              <a:defRPr/>
            </a:pPr>
            <a:r>
              <a:rPr lang="en-GB" sz="1800" b="1" dirty="0" err="1">
                <a:latin typeface="Barlow Semi Condensed"/>
              </a:rPr>
              <a:t>Pegasos</a:t>
            </a:r>
            <a:r>
              <a:rPr lang="en-GB" sz="1800" b="1" dirty="0">
                <a:latin typeface="Barlow Semi Condensed"/>
              </a:rPr>
              <a:t>-QSVC –</a:t>
            </a:r>
            <a:r>
              <a:rPr lang="en-GB" sz="1800" dirty="0">
                <a:latin typeface="Barlow Semi Condensed"/>
              </a:rPr>
              <a:t> Noisy simulation</a:t>
            </a:r>
          </a:p>
          <a:p>
            <a:pPr marL="158750" lvl="0">
              <a:lnSpc>
                <a:spcPct val="115000"/>
              </a:lnSpc>
              <a:spcAft>
                <a:spcPts val="800"/>
              </a:spcAft>
              <a:buSzPts val="1100"/>
              <a:defRPr/>
            </a:pPr>
            <a:endParaRPr lang="en-GB" sz="1800" dirty="0">
              <a:latin typeface="Barlow Semi Condensed"/>
            </a:endParaRPr>
          </a:p>
          <a:p>
            <a:pPr marL="158750" lvl="0">
              <a:lnSpc>
                <a:spcPct val="115000"/>
              </a:lnSpc>
              <a:spcAft>
                <a:spcPts val="800"/>
              </a:spcAft>
              <a:buSzPts val="1100"/>
              <a:defRPr/>
            </a:pPr>
            <a:r>
              <a:rPr lang="en-GB" sz="1800" dirty="0" err="1">
                <a:latin typeface="Barlow Semi Condensed"/>
              </a:rPr>
              <a:t>FakeLagos</a:t>
            </a:r>
            <a:r>
              <a:rPr lang="en-GB" sz="1800" dirty="0">
                <a:latin typeface="Barlow Semi Condensed"/>
              </a:rPr>
              <a:t> is more sensitive to feature maps with a higher number of CX gates.</a:t>
            </a:r>
          </a:p>
          <a:p>
            <a:pPr marL="158750" lvl="0">
              <a:lnSpc>
                <a:spcPct val="115000"/>
              </a:lnSpc>
              <a:spcAft>
                <a:spcPts val="800"/>
              </a:spcAft>
              <a:buSzPts val="1100"/>
              <a:defRPr/>
            </a:pPr>
            <a:r>
              <a:rPr lang="en-GB" sz="1800" dirty="0">
                <a:latin typeface="Barlow Semi Condensed"/>
              </a:rPr>
              <a:t>It performs well when using the </a:t>
            </a:r>
            <a:r>
              <a:rPr lang="en-GB" sz="1800" dirty="0" err="1">
                <a:latin typeface="Barlow Semi Condensed"/>
              </a:rPr>
              <a:t>ZFeatureMap</a:t>
            </a:r>
            <a:r>
              <a:rPr lang="en-GB" sz="1800" dirty="0">
                <a:latin typeface="Barlow Semi Condensed"/>
              </a:rPr>
              <a:t>, which does not involve entanglement between qubits.</a:t>
            </a:r>
          </a:p>
          <a:p>
            <a:pPr marL="158750" lvl="0">
              <a:lnSpc>
                <a:spcPct val="115000"/>
              </a:lnSpc>
              <a:spcAft>
                <a:spcPts val="800"/>
              </a:spcAft>
              <a:buSzPts val="1100"/>
              <a:defRPr/>
            </a:pPr>
            <a:endParaRPr lang="en-GB" sz="1800" dirty="0">
              <a:latin typeface="Barlow Semi Condensed"/>
            </a:endParaRPr>
          </a:p>
        </p:txBody>
      </p:sp>
      <p:pic>
        <p:nvPicPr>
          <p:cNvPr id="3" name="Immagine 2">
            <a:extLst>
              <a:ext uri="{FF2B5EF4-FFF2-40B4-BE49-F238E27FC236}">
                <a16:creationId xmlns:a16="http://schemas.microsoft.com/office/drawing/2014/main" id="{E9CEC216-DC77-84BF-29E2-36D71E123ACD}"/>
              </a:ext>
            </a:extLst>
          </p:cNvPr>
          <p:cNvPicPr>
            <a:picLocks noChangeAspect="1"/>
          </p:cNvPicPr>
          <p:nvPr/>
        </p:nvPicPr>
        <p:blipFill>
          <a:blip r:embed="rId3"/>
          <a:stretch>
            <a:fillRect/>
          </a:stretch>
        </p:blipFill>
        <p:spPr>
          <a:xfrm>
            <a:off x="5071621" y="19899"/>
            <a:ext cx="3912124" cy="4699393"/>
          </a:xfrm>
          <a:prstGeom prst="rect">
            <a:avLst/>
          </a:prstGeom>
        </p:spPr>
      </p:pic>
      <p:cxnSp>
        <p:nvCxnSpPr>
          <p:cNvPr id="8" name="Connettore diritto 7">
            <a:extLst>
              <a:ext uri="{FF2B5EF4-FFF2-40B4-BE49-F238E27FC236}">
                <a16:creationId xmlns:a16="http://schemas.microsoft.com/office/drawing/2014/main" id="{BACC8DB7-FA65-567E-F189-1E5BD499BB28}"/>
              </a:ext>
            </a:extLst>
          </p:cNvPr>
          <p:cNvCxnSpPr>
            <a:cxnSpLocks/>
          </p:cNvCxnSpPr>
          <p:nvPr/>
        </p:nvCxnSpPr>
        <p:spPr>
          <a:xfrm>
            <a:off x="6344239" y="2426761"/>
            <a:ext cx="2564091"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8496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5CFCA-DB94-8C23-91A0-05AE0B03B1A6}"/>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ED3A3FA0-D4D4-7B8D-2160-E96774AAA559}"/>
              </a:ext>
            </a:extLst>
          </p:cNvPr>
          <p:cNvSpPr>
            <a:spLocks noGrp="1"/>
          </p:cNvSpPr>
          <p:nvPr>
            <p:ph type="title"/>
          </p:nvPr>
        </p:nvSpPr>
        <p:spPr>
          <a:xfrm>
            <a:off x="1699479" y="288279"/>
            <a:ext cx="6006300" cy="595800"/>
          </a:xfrm>
        </p:spPr>
        <p:txBody>
          <a:bodyPr/>
          <a:lstStyle/>
          <a:p>
            <a:r>
              <a:rPr lang="en-US" sz="4400" dirty="0"/>
              <a:t>Optimization and Results</a:t>
            </a:r>
          </a:p>
        </p:txBody>
      </p:sp>
      <p:sp>
        <p:nvSpPr>
          <p:cNvPr id="5" name="Segnaposto contenuto 7">
            <a:extLst>
              <a:ext uri="{FF2B5EF4-FFF2-40B4-BE49-F238E27FC236}">
                <a16:creationId xmlns:a16="http://schemas.microsoft.com/office/drawing/2014/main" id="{C3C98546-2D23-F597-1847-EB56D7790165}"/>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77" name="CasellaDiTesto 76">
            <a:extLst>
              <a:ext uri="{FF2B5EF4-FFF2-40B4-BE49-F238E27FC236}">
                <a16:creationId xmlns:a16="http://schemas.microsoft.com/office/drawing/2014/main" id="{A9499339-BC63-D594-7821-4A16BC3ED4FF}"/>
              </a:ext>
            </a:extLst>
          </p:cNvPr>
          <p:cNvSpPr txBox="1"/>
          <p:nvPr/>
        </p:nvSpPr>
        <p:spPr>
          <a:xfrm>
            <a:off x="160256" y="1176115"/>
            <a:ext cx="5337434" cy="2801664"/>
          </a:xfrm>
          <a:prstGeom prst="rect">
            <a:avLst/>
          </a:prstGeom>
          <a:noFill/>
        </p:spPr>
        <p:txBody>
          <a:bodyPr wrap="square" lIns="91440" tIns="45720" rIns="91440" bIns="45720" anchor="t">
            <a:spAutoFit/>
          </a:bodyPr>
          <a:lstStyle/>
          <a:p>
            <a:pPr marL="158750" lvl="0">
              <a:lnSpc>
                <a:spcPct val="115000"/>
              </a:lnSpc>
              <a:spcAft>
                <a:spcPts val="800"/>
              </a:spcAft>
              <a:buSzPts val="1100"/>
              <a:defRPr/>
            </a:pPr>
            <a:r>
              <a:rPr lang="en-GB" sz="1800" b="1" dirty="0">
                <a:latin typeface="Barlow Semi Condensed"/>
              </a:rPr>
              <a:t>VQC –</a:t>
            </a:r>
            <a:r>
              <a:rPr lang="en-GB" sz="1800" dirty="0">
                <a:latin typeface="Barlow Semi Condensed"/>
              </a:rPr>
              <a:t> Ansatz and </a:t>
            </a:r>
            <a:r>
              <a:rPr lang="en-GB" sz="1800" dirty="0" err="1">
                <a:latin typeface="Barlow Semi Condensed"/>
              </a:rPr>
              <a:t>FeatureMap</a:t>
            </a:r>
            <a:endParaRPr lang="en-GB" sz="1800" dirty="0">
              <a:latin typeface="Barlow Semi Condensed"/>
            </a:endParaRPr>
          </a:p>
          <a:p>
            <a:pPr marL="444500" lvl="0" indent="-285750">
              <a:lnSpc>
                <a:spcPct val="115000"/>
              </a:lnSpc>
              <a:spcAft>
                <a:spcPts val="800"/>
              </a:spcAft>
              <a:buSzPts val="1100"/>
              <a:buFont typeface="Arial" panose="020B0604020202020204" pitchFamily="34" charset="0"/>
              <a:buChar char="•"/>
              <a:defRPr/>
            </a:pPr>
            <a:r>
              <a:rPr lang="en-GB" sz="1800" dirty="0">
                <a:latin typeface="Barlow Semi Condensed"/>
              </a:rPr>
              <a:t>4 </a:t>
            </a:r>
            <a:r>
              <a:rPr lang="en-GB" sz="1800" b="1" dirty="0">
                <a:latin typeface="Barlow Semi Condensed"/>
              </a:rPr>
              <a:t>ansatzes</a:t>
            </a:r>
            <a:r>
              <a:rPr lang="en-GB" sz="1800" dirty="0">
                <a:latin typeface="Barlow Semi Condensed"/>
              </a:rPr>
              <a:t>, 1-3 </a:t>
            </a:r>
            <a:r>
              <a:rPr lang="en-GB" sz="1800" b="1" dirty="0">
                <a:latin typeface="Barlow Semi Condensed"/>
              </a:rPr>
              <a:t>reps</a:t>
            </a:r>
          </a:p>
          <a:p>
            <a:pPr marL="444500" lvl="0" indent="-285750">
              <a:lnSpc>
                <a:spcPct val="115000"/>
              </a:lnSpc>
              <a:spcAft>
                <a:spcPts val="800"/>
              </a:spcAft>
              <a:buSzPts val="1100"/>
              <a:buFont typeface="Arial" panose="020B0604020202020204" pitchFamily="34" charset="0"/>
              <a:buChar char="•"/>
              <a:defRPr/>
            </a:pPr>
            <a:r>
              <a:rPr lang="en-GB" sz="1800" dirty="0" err="1">
                <a:latin typeface="Barlow Semi Condensed"/>
              </a:rPr>
              <a:t>ZZFeatureMap</a:t>
            </a:r>
            <a:r>
              <a:rPr lang="en-GB" sz="1800" dirty="0">
                <a:latin typeface="Barlow Semi Condensed"/>
              </a:rPr>
              <a:t> and EfficientSU2 best stability in performance</a:t>
            </a:r>
          </a:p>
          <a:p>
            <a:pPr marL="444500" lvl="0" indent="-285750">
              <a:lnSpc>
                <a:spcPct val="115000"/>
              </a:lnSpc>
              <a:spcAft>
                <a:spcPts val="800"/>
              </a:spcAft>
              <a:buSzPts val="1100"/>
              <a:buFont typeface="Arial" panose="020B0604020202020204" pitchFamily="34" charset="0"/>
              <a:buChar char="•"/>
              <a:defRPr/>
            </a:pPr>
            <a:r>
              <a:rPr lang="en-GB" sz="1800" dirty="0" err="1">
                <a:latin typeface="Barlow Semi Condensed"/>
              </a:rPr>
              <a:t>PauliFeatureMap</a:t>
            </a:r>
            <a:r>
              <a:rPr lang="en-GB" sz="1800" dirty="0">
                <a:latin typeface="Barlow Semi Condensed"/>
              </a:rPr>
              <a:t> good performance but unstable</a:t>
            </a:r>
          </a:p>
          <a:p>
            <a:pPr marL="444500" lvl="0" indent="-285750">
              <a:lnSpc>
                <a:spcPct val="115000"/>
              </a:lnSpc>
              <a:spcAft>
                <a:spcPts val="800"/>
              </a:spcAft>
              <a:buSzPts val="1100"/>
              <a:buFont typeface="Arial" panose="020B0604020202020204" pitchFamily="34" charset="0"/>
              <a:buChar char="•"/>
              <a:defRPr/>
            </a:pPr>
            <a:endParaRPr lang="en-GB" sz="1800" b="1" dirty="0">
              <a:latin typeface="Barlow Semi Condensed"/>
            </a:endParaRPr>
          </a:p>
          <a:p>
            <a:pPr marL="444500" lvl="0" indent="-285750">
              <a:lnSpc>
                <a:spcPct val="115000"/>
              </a:lnSpc>
              <a:spcAft>
                <a:spcPts val="800"/>
              </a:spcAft>
              <a:buSzPts val="1100"/>
              <a:buFont typeface="Arial" panose="020B0604020202020204" pitchFamily="34" charset="0"/>
              <a:buChar char="•"/>
              <a:defRPr/>
            </a:pPr>
            <a:endParaRPr lang="en-GB" sz="1800" b="1" dirty="0">
              <a:latin typeface="Barlow Semi Condensed"/>
            </a:endParaRPr>
          </a:p>
        </p:txBody>
      </p:sp>
      <p:pic>
        <p:nvPicPr>
          <p:cNvPr id="3" name="Immagine 2">
            <a:extLst>
              <a:ext uri="{FF2B5EF4-FFF2-40B4-BE49-F238E27FC236}">
                <a16:creationId xmlns:a16="http://schemas.microsoft.com/office/drawing/2014/main" id="{5A81FD18-91AF-FFF9-714F-24B92306234B}"/>
              </a:ext>
            </a:extLst>
          </p:cNvPr>
          <p:cNvPicPr>
            <a:picLocks noChangeAspect="1"/>
          </p:cNvPicPr>
          <p:nvPr/>
        </p:nvPicPr>
        <p:blipFill>
          <a:blip r:embed="rId3"/>
          <a:stretch>
            <a:fillRect/>
          </a:stretch>
        </p:blipFill>
        <p:spPr>
          <a:xfrm>
            <a:off x="61395" y="3400657"/>
            <a:ext cx="9082605" cy="1260362"/>
          </a:xfrm>
          <a:prstGeom prst="rect">
            <a:avLst/>
          </a:prstGeom>
        </p:spPr>
      </p:pic>
      <p:cxnSp>
        <p:nvCxnSpPr>
          <p:cNvPr id="6" name="Connettore diritto 5">
            <a:extLst>
              <a:ext uri="{FF2B5EF4-FFF2-40B4-BE49-F238E27FC236}">
                <a16:creationId xmlns:a16="http://schemas.microsoft.com/office/drawing/2014/main" id="{E8D23A08-8D67-8FB3-833F-BF4C5BE1A113}"/>
              </a:ext>
            </a:extLst>
          </p:cNvPr>
          <p:cNvCxnSpPr>
            <a:cxnSpLocks/>
          </p:cNvCxnSpPr>
          <p:nvPr/>
        </p:nvCxnSpPr>
        <p:spPr>
          <a:xfrm>
            <a:off x="1606986" y="4247391"/>
            <a:ext cx="1678081"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pic>
        <p:nvPicPr>
          <p:cNvPr id="10" name="Immagine 9">
            <a:extLst>
              <a:ext uri="{FF2B5EF4-FFF2-40B4-BE49-F238E27FC236}">
                <a16:creationId xmlns:a16="http://schemas.microsoft.com/office/drawing/2014/main" id="{36E37400-AABF-5DBC-0C52-E65E81E06C85}"/>
              </a:ext>
            </a:extLst>
          </p:cNvPr>
          <p:cNvPicPr>
            <a:picLocks noChangeAspect="1"/>
          </p:cNvPicPr>
          <p:nvPr/>
        </p:nvPicPr>
        <p:blipFill>
          <a:blip r:embed="rId4"/>
          <a:srcRect b="8252"/>
          <a:stretch>
            <a:fillRect/>
          </a:stretch>
        </p:blipFill>
        <p:spPr>
          <a:xfrm>
            <a:off x="5730852" y="1053597"/>
            <a:ext cx="2859736" cy="2347060"/>
          </a:xfrm>
          <a:prstGeom prst="rect">
            <a:avLst/>
          </a:prstGeom>
        </p:spPr>
      </p:pic>
      <p:cxnSp>
        <p:nvCxnSpPr>
          <p:cNvPr id="12" name="Connettore diritto 11">
            <a:extLst>
              <a:ext uri="{FF2B5EF4-FFF2-40B4-BE49-F238E27FC236}">
                <a16:creationId xmlns:a16="http://schemas.microsoft.com/office/drawing/2014/main" id="{FE85B8B9-AD4C-2946-291D-BD89C10FFD4E}"/>
              </a:ext>
            </a:extLst>
          </p:cNvPr>
          <p:cNvCxnSpPr>
            <a:cxnSpLocks/>
          </p:cNvCxnSpPr>
          <p:nvPr/>
        </p:nvCxnSpPr>
        <p:spPr>
          <a:xfrm>
            <a:off x="7157156" y="4227582"/>
            <a:ext cx="45155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4322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CE6C4-32D3-55E8-3AE2-5FF88016C4D7}"/>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0601E5C6-7B33-3EB1-F8E6-926AE30C6512}"/>
              </a:ext>
            </a:extLst>
          </p:cNvPr>
          <p:cNvSpPr>
            <a:spLocks noGrp="1"/>
          </p:cNvSpPr>
          <p:nvPr>
            <p:ph type="title"/>
          </p:nvPr>
        </p:nvSpPr>
        <p:spPr>
          <a:xfrm>
            <a:off x="1699479" y="288279"/>
            <a:ext cx="6006300" cy="595800"/>
          </a:xfrm>
        </p:spPr>
        <p:txBody>
          <a:bodyPr/>
          <a:lstStyle/>
          <a:p>
            <a:r>
              <a:rPr lang="en-US" sz="4400" dirty="0"/>
              <a:t>Optimization and Results</a:t>
            </a:r>
          </a:p>
        </p:txBody>
      </p:sp>
      <p:sp>
        <p:nvSpPr>
          <p:cNvPr id="5" name="Segnaposto contenuto 7">
            <a:extLst>
              <a:ext uri="{FF2B5EF4-FFF2-40B4-BE49-F238E27FC236}">
                <a16:creationId xmlns:a16="http://schemas.microsoft.com/office/drawing/2014/main" id="{51F6ED77-0F2E-DD7D-3E7E-CACD425D437D}"/>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77" name="CasellaDiTesto 76">
            <a:extLst>
              <a:ext uri="{FF2B5EF4-FFF2-40B4-BE49-F238E27FC236}">
                <a16:creationId xmlns:a16="http://schemas.microsoft.com/office/drawing/2014/main" id="{11255FC3-56AF-92A6-342B-89D35D916C8A}"/>
              </a:ext>
            </a:extLst>
          </p:cNvPr>
          <p:cNvSpPr txBox="1"/>
          <p:nvPr/>
        </p:nvSpPr>
        <p:spPr>
          <a:xfrm>
            <a:off x="160255" y="1176115"/>
            <a:ext cx="8601189" cy="2483116"/>
          </a:xfrm>
          <a:prstGeom prst="rect">
            <a:avLst/>
          </a:prstGeom>
          <a:noFill/>
        </p:spPr>
        <p:txBody>
          <a:bodyPr wrap="square" lIns="91440" tIns="45720" rIns="91440" bIns="45720" anchor="t">
            <a:spAutoFit/>
          </a:bodyPr>
          <a:lstStyle/>
          <a:p>
            <a:pPr marL="158750" lvl="0">
              <a:lnSpc>
                <a:spcPct val="115000"/>
              </a:lnSpc>
              <a:spcAft>
                <a:spcPts val="800"/>
              </a:spcAft>
              <a:buSzPts val="1100"/>
              <a:defRPr/>
            </a:pPr>
            <a:r>
              <a:rPr lang="en-GB" sz="1800" b="1" dirty="0">
                <a:latin typeface="Barlow Semi Condensed"/>
              </a:rPr>
              <a:t>VQC –</a:t>
            </a:r>
            <a:r>
              <a:rPr lang="en-GB" sz="1800" dirty="0">
                <a:latin typeface="Barlow Semi Condensed"/>
              </a:rPr>
              <a:t> Optimizers and best configurations</a:t>
            </a:r>
          </a:p>
          <a:p>
            <a:pPr marL="444500" lvl="0" indent="-285750">
              <a:lnSpc>
                <a:spcPct val="115000"/>
              </a:lnSpc>
              <a:spcAft>
                <a:spcPts val="800"/>
              </a:spcAft>
              <a:buSzPts val="1100"/>
              <a:buFont typeface="Arial" panose="020B0604020202020204" pitchFamily="34" charset="0"/>
              <a:buChar char="•"/>
              <a:defRPr/>
            </a:pPr>
            <a:r>
              <a:rPr lang="en-GB" sz="1800" b="1" dirty="0">
                <a:latin typeface="Barlow Semi Condensed"/>
              </a:rPr>
              <a:t>Qubits</a:t>
            </a:r>
            <a:r>
              <a:rPr lang="en-GB" sz="1800" dirty="0">
                <a:latin typeface="Barlow Semi Condensed"/>
              </a:rPr>
              <a:t> 3-5</a:t>
            </a:r>
            <a:endParaRPr lang="en-GB" sz="1800" b="1" dirty="0">
              <a:latin typeface="Barlow Semi Condensed"/>
            </a:endParaRPr>
          </a:p>
          <a:p>
            <a:pPr marL="444500" lvl="0" indent="-285750">
              <a:lnSpc>
                <a:spcPct val="115000"/>
              </a:lnSpc>
              <a:spcAft>
                <a:spcPts val="800"/>
              </a:spcAft>
              <a:buSzPts val="1100"/>
              <a:buFont typeface="Arial" panose="020B0604020202020204" pitchFamily="34" charset="0"/>
              <a:buChar char="•"/>
              <a:defRPr/>
            </a:pPr>
            <a:r>
              <a:rPr lang="en-GB" sz="1800" b="1" dirty="0">
                <a:latin typeface="Barlow Semi Condensed"/>
              </a:rPr>
              <a:t>COBYLA</a:t>
            </a:r>
            <a:r>
              <a:rPr lang="en-GB" sz="1800" dirty="0">
                <a:latin typeface="Barlow Semi Condensed"/>
              </a:rPr>
              <a:t> generally achieves the highest accuracies and is the most stable.</a:t>
            </a:r>
          </a:p>
          <a:p>
            <a:pPr marL="444500" lvl="0" indent="-285750">
              <a:lnSpc>
                <a:spcPct val="115000"/>
              </a:lnSpc>
              <a:spcAft>
                <a:spcPts val="800"/>
              </a:spcAft>
              <a:buSzPts val="1100"/>
              <a:buFont typeface="Arial" panose="020B0604020202020204" pitchFamily="34" charset="0"/>
              <a:buChar char="•"/>
              <a:defRPr/>
            </a:pPr>
            <a:r>
              <a:rPr lang="en-GB" sz="1800" b="1" dirty="0">
                <a:latin typeface="Barlow Semi Condensed"/>
              </a:rPr>
              <a:t>SPSA</a:t>
            </a:r>
            <a:r>
              <a:rPr lang="en-GB" sz="1800" dirty="0">
                <a:latin typeface="Barlow Semi Condensed"/>
              </a:rPr>
              <a:t> and </a:t>
            </a:r>
            <a:r>
              <a:rPr lang="en-GB" sz="1800" b="1" dirty="0">
                <a:latin typeface="Barlow Semi Condensed"/>
              </a:rPr>
              <a:t>NFT</a:t>
            </a:r>
            <a:r>
              <a:rPr lang="en-GB" sz="1800" dirty="0">
                <a:latin typeface="Barlow Semi Condensed"/>
              </a:rPr>
              <a:t> also perform well, but are less stable</a:t>
            </a:r>
          </a:p>
          <a:p>
            <a:pPr marL="444500" lvl="0" indent="-285750">
              <a:lnSpc>
                <a:spcPct val="115000"/>
              </a:lnSpc>
              <a:spcAft>
                <a:spcPts val="800"/>
              </a:spcAft>
              <a:buSzPts val="1100"/>
              <a:buFont typeface="Arial" panose="020B0604020202020204" pitchFamily="34" charset="0"/>
              <a:buChar char="•"/>
              <a:defRPr/>
            </a:pPr>
            <a:r>
              <a:rPr lang="en-GB" sz="1800" b="1" dirty="0">
                <a:latin typeface="Barlow Semi Condensed"/>
              </a:rPr>
              <a:t>NELDER</a:t>
            </a:r>
            <a:r>
              <a:rPr lang="en-GB" sz="1800" dirty="0">
                <a:latin typeface="Barlow Semi Condensed"/>
              </a:rPr>
              <a:t> </a:t>
            </a:r>
            <a:r>
              <a:rPr lang="en-GB" sz="1800" b="1" dirty="0">
                <a:latin typeface="Barlow Semi Condensed"/>
              </a:rPr>
              <a:t>MEAD</a:t>
            </a:r>
            <a:r>
              <a:rPr lang="en-GB" sz="1800" dirty="0">
                <a:latin typeface="Barlow Semi Condensed"/>
              </a:rPr>
              <a:t> and </a:t>
            </a:r>
            <a:r>
              <a:rPr lang="en-GB" sz="1800" b="1" dirty="0">
                <a:latin typeface="Barlow Semi Condensed"/>
              </a:rPr>
              <a:t>POWELL</a:t>
            </a:r>
            <a:r>
              <a:rPr lang="en-GB" sz="1800" dirty="0">
                <a:latin typeface="Barlow Semi Condensed"/>
              </a:rPr>
              <a:t> achieve competitive results only in specific cases.</a:t>
            </a:r>
          </a:p>
          <a:p>
            <a:pPr marL="444500" lvl="0" indent="-285750">
              <a:lnSpc>
                <a:spcPct val="115000"/>
              </a:lnSpc>
              <a:spcAft>
                <a:spcPts val="800"/>
              </a:spcAft>
              <a:buSzPts val="1100"/>
              <a:buFont typeface="Arial" panose="020B0604020202020204" pitchFamily="34" charset="0"/>
              <a:buChar char="•"/>
              <a:defRPr/>
            </a:pPr>
            <a:endParaRPr lang="en-GB" sz="1800" b="1" dirty="0">
              <a:latin typeface="Barlow Semi Condensed"/>
            </a:endParaRPr>
          </a:p>
        </p:txBody>
      </p:sp>
      <p:pic>
        <p:nvPicPr>
          <p:cNvPr id="4" name="Immagine 3">
            <a:extLst>
              <a:ext uri="{FF2B5EF4-FFF2-40B4-BE49-F238E27FC236}">
                <a16:creationId xmlns:a16="http://schemas.microsoft.com/office/drawing/2014/main" id="{928C4610-9BFC-6AE9-FD04-D1190ED91E19}"/>
              </a:ext>
            </a:extLst>
          </p:cNvPr>
          <p:cNvPicPr>
            <a:picLocks noChangeAspect="1"/>
          </p:cNvPicPr>
          <p:nvPr/>
        </p:nvPicPr>
        <p:blipFill>
          <a:blip r:embed="rId3"/>
          <a:stretch>
            <a:fillRect/>
          </a:stretch>
        </p:blipFill>
        <p:spPr>
          <a:xfrm>
            <a:off x="718457" y="3335588"/>
            <a:ext cx="7707086" cy="1417970"/>
          </a:xfrm>
          <a:prstGeom prst="rect">
            <a:avLst/>
          </a:prstGeom>
        </p:spPr>
      </p:pic>
    </p:spTree>
    <p:extLst>
      <p:ext uri="{BB962C8B-B14F-4D97-AF65-F5344CB8AC3E}">
        <p14:creationId xmlns:p14="http://schemas.microsoft.com/office/powerpoint/2010/main" val="391513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587C8-D1B8-443B-E4C8-7CDAB90B7A30}"/>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7B3BB95D-857E-6D9C-3A76-B6B56F827F91}"/>
              </a:ext>
            </a:extLst>
          </p:cNvPr>
          <p:cNvSpPr>
            <a:spLocks noGrp="1"/>
          </p:cNvSpPr>
          <p:nvPr>
            <p:ph type="title"/>
          </p:nvPr>
        </p:nvSpPr>
        <p:spPr>
          <a:xfrm>
            <a:off x="1699479" y="288279"/>
            <a:ext cx="6006300" cy="595800"/>
          </a:xfrm>
        </p:spPr>
        <p:txBody>
          <a:bodyPr/>
          <a:lstStyle/>
          <a:p>
            <a:r>
              <a:rPr lang="en-US" sz="4400" dirty="0"/>
              <a:t>Optimization and Results</a:t>
            </a:r>
          </a:p>
        </p:txBody>
      </p:sp>
      <p:sp>
        <p:nvSpPr>
          <p:cNvPr id="5" name="Segnaposto contenuto 7">
            <a:extLst>
              <a:ext uri="{FF2B5EF4-FFF2-40B4-BE49-F238E27FC236}">
                <a16:creationId xmlns:a16="http://schemas.microsoft.com/office/drawing/2014/main" id="{E40E41C6-8746-8402-D8A4-CAAA99D70D39}"/>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77" name="CasellaDiTesto 76">
            <a:extLst>
              <a:ext uri="{FF2B5EF4-FFF2-40B4-BE49-F238E27FC236}">
                <a16:creationId xmlns:a16="http://schemas.microsoft.com/office/drawing/2014/main" id="{43B8AEF7-6A0D-B132-58CF-9D03E28538A7}"/>
              </a:ext>
            </a:extLst>
          </p:cNvPr>
          <p:cNvSpPr txBox="1"/>
          <p:nvPr/>
        </p:nvSpPr>
        <p:spPr>
          <a:xfrm>
            <a:off x="160255" y="1176115"/>
            <a:ext cx="7954963" cy="3973267"/>
          </a:xfrm>
          <a:prstGeom prst="rect">
            <a:avLst/>
          </a:prstGeom>
          <a:noFill/>
        </p:spPr>
        <p:txBody>
          <a:bodyPr wrap="square" lIns="91440" tIns="45720" rIns="91440" bIns="45720" anchor="t">
            <a:spAutoFit/>
          </a:bodyPr>
          <a:lstStyle/>
          <a:p>
            <a:pPr marL="158750" lvl="0">
              <a:lnSpc>
                <a:spcPct val="115000"/>
              </a:lnSpc>
              <a:spcAft>
                <a:spcPts val="800"/>
              </a:spcAft>
              <a:buSzPts val="1100"/>
              <a:defRPr/>
            </a:pPr>
            <a:r>
              <a:rPr lang="en-GB" sz="1800" b="1" dirty="0">
                <a:latin typeface="Barlow Semi Condensed"/>
              </a:rPr>
              <a:t>VQC – </a:t>
            </a:r>
            <a:r>
              <a:rPr lang="en-GB" sz="1800" dirty="0">
                <a:latin typeface="Barlow Semi Condensed"/>
              </a:rPr>
              <a:t>Noisy simulation</a:t>
            </a:r>
          </a:p>
          <a:p>
            <a:pPr marL="444500" lvl="0" indent="-285750">
              <a:lnSpc>
                <a:spcPct val="115000"/>
              </a:lnSpc>
              <a:spcAft>
                <a:spcPts val="800"/>
              </a:spcAft>
              <a:buSzPts val="1100"/>
              <a:buFont typeface="Arial" panose="020B0604020202020204" pitchFamily="34" charset="0"/>
              <a:buChar char="•"/>
              <a:defRPr/>
            </a:pPr>
            <a:r>
              <a:rPr lang="en-GB" sz="1800" dirty="0">
                <a:latin typeface="Barlow Semi Condensed"/>
              </a:rPr>
              <a:t>The configuration 3 QUBIT, </a:t>
            </a:r>
            <a:r>
              <a:rPr lang="en-GB" sz="1800" dirty="0" err="1">
                <a:latin typeface="Barlow Semi Condensed"/>
              </a:rPr>
              <a:t>PauliFeatureMap</a:t>
            </a:r>
            <a:r>
              <a:rPr lang="en-GB" sz="1800" dirty="0">
                <a:latin typeface="Barlow Semi Condensed"/>
              </a:rPr>
              <a:t> [Y], </a:t>
            </a:r>
            <a:r>
              <a:rPr lang="en-GB" sz="1800" dirty="0" err="1">
                <a:latin typeface="Barlow Semi Condensed"/>
              </a:rPr>
              <a:t>RealAmplitudes</a:t>
            </a:r>
            <a:r>
              <a:rPr lang="en-GB" sz="1800" dirty="0">
                <a:latin typeface="Barlow Semi Condensed"/>
              </a:rPr>
              <a:t>(reps=2), SPSA consistently delivers </a:t>
            </a:r>
            <a:r>
              <a:rPr lang="en-GB" sz="1800" b="1" dirty="0">
                <a:latin typeface="Barlow Semi Condensed"/>
              </a:rPr>
              <a:t>the best overall results </a:t>
            </a:r>
            <a:r>
              <a:rPr lang="en-GB" sz="1800" dirty="0">
                <a:latin typeface="Barlow Semi Condensed"/>
              </a:rPr>
              <a:t>with accuracy above 91\% and F1-Score up to 94.19\%. </a:t>
            </a:r>
          </a:p>
          <a:p>
            <a:pPr marL="444500" lvl="0" indent="-285750">
              <a:lnSpc>
                <a:spcPct val="115000"/>
              </a:lnSpc>
              <a:spcAft>
                <a:spcPts val="800"/>
              </a:spcAft>
              <a:buSzPts val="1100"/>
              <a:buFont typeface="Arial" panose="020B0604020202020204" pitchFamily="34" charset="0"/>
              <a:buChar char="•"/>
              <a:defRPr/>
            </a:pPr>
            <a:r>
              <a:rPr lang="en-GB" sz="1800" dirty="0">
                <a:latin typeface="Barlow Semi Condensed"/>
              </a:rPr>
              <a:t>In contrast, the configuration 5 QUBIT, </a:t>
            </a:r>
            <a:r>
              <a:rPr lang="en-GB" sz="1800" dirty="0" err="1">
                <a:latin typeface="Barlow Semi Condensed"/>
              </a:rPr>
              <a:t>PauliFeatureMap</a:t>
            </a:r>
            <a:r>
              <a:rPr lang="en-GB" sz="1800" dirty="0">
                <a:latin typeface="Barlow Semi Condensed"/>
              </a:rPr>
              <a:t> [Z, YY], EfficientSU2 (REPS=2), SPSA shows significant </a:t>
            </a:r>
            <a:r>
              <a:rPr lang="en-GB" sz="1800" b="1" dirty="0">
                <a:latin typeface="Barlow Semi Condensed"/>
              </a:rPr>
              <a:t>performance drops</a:t>
            </a:r>
            <a:r>
              <a:rPr lang="en-GB" sz="1800" dirty="0">
                <a:latin typeface="Barlow Semi Condensed"/>
              </a:rPr>
              <a:t>, especially on Fake Lagos and Fake Perth.</a:t>
            </a:r>
          </a:p>
          <a:p>
            <a:pPr marL="444500" lvl="0" indent="-285750">
              <a:lnSpc>
                <a:spcPct val="115000"/>
              </a:lnSpc>
              <a:spcAft>
                <a:spcPts val="800"/>
              </a:spcAft>
              <a:buSzPts val="1100"/>
              <a:buFont typeface="Arial" panose="020B0604020202020204" pitchFamily="34" charset="0"/>
              <a:buChar char="•"/>
              <a:defRPr/>
            </a:pPr>
            <a:r>
              <a:rPr lang="en-GB" sz="1800" dirty="0" err="1">
                <a:latin typeface="Barlow Semi Condensed"/>
              </a:rPr>
              <a:t>FakeNairobi</a:t>
            </a:r>
            <a:r>
              <a:rPr lang="en-GB" sz="1800" dirty="0">
                <a:latin typeface="Barlow Semi Condensed"/>
              </a:rPr>
              <a:t> and </a:t>
            </a:r>
            <a:r>
              <a:rPr lang="en-GB" sz="1800" dirty="0" err="1">
                <a:latin typeface="Barlow Semi Condensed"/>
              </a:rPr>
              <a:t>FakePerth</a:t>
            </a:r>
            <a:r>
              <a:rPr lang="en-GB" sz="1800" dirty="0">
                <a:latin typeface="Barlow Semi Condensed"/>
              </a:rPr>
              <a:t> perform better than </a:t>
            </a:r>
            <a:r>
              <a:rPr lang="en-GB" sz="1800" dirty="0" err="1">
                <a:latin typeface="Barlow Semi Condensed"/>
              </a:rPr>
              <a:t>FakeLagos</a:t>
            </a:r>
            <a:r>
              <a:rPr lang="en-GB" sz="1800" dirty="0">
                <a:latin typeface="Barlow Semi Condensed"/>
              </a:rPr>
              <a:t> with circuits that require </a:t>
            </a:r>
            <a:r>
              <a:rPr lang="en-GB" sz="1800" b="1" dirty="0">
                <a:latin typeface="Barlow Semi Condensed"/>
              </a:rPr>
              <a:t>more entanglement</a:t>
            </a:r>
            <a:r>
              <a:rPr lang="en-GB" sz="1800" dirty="0">
                <a:latin typeface="Barlow Semi Condensed"/>
              </a:rPr>
              <a:t>, such as the </a:t>
            </a:r>
            <a:r>
              <a:rPr lang="en-GB" sz="1800" dirty="0" err="1">
                <a:latin typeface="Barlow Semi Condensed"/>
              </a:rPr>
              <a:t>ZZFeatureMap</a:t>
            </a:r>
            <a:r>
              <a:rPr lang="en-GB" sz="1800" dirty="0">
                <a:latin typeface="Barlow Semi Condensed"/>
              </a:rPr>
              <a:t>, and with EfficientSU2, which are more complex compared to Real Amplitudes.</a:t>
            </a:r>
          </a:p>
          <a:p>
            <a:pPr marL="444500" lvl="0" indent="-285750">
              <a:lnSpc>
                <a:spcPct val="115000"/>
              </a:lnSpc>
              <a:spcAft>
                <a:spcPts val="800"/>
              </a:spcAft>
              <a:buSzPts val="1100"/>
              <a:buFont typeface="Arial" panose="020B0604020202020204" pitchFamily="34" charset="0"/>
              <a:buChar char="•"/>
              <a:defRPr/>
            </a:pPr>
            <a:endParaRPr lang="en-GB" sz="1800" b="1" dirty="0">
              <a:latin typeface="Barlow Semi Condensed"/>
            </a:endParaRPr>
          </a:p>
        </p:txBody>
      </p:sp>
    </p:spTree>
    <p:extLst>
      <p:ext uri="{BB962C8B-B14F-4D97-AF65-F5344CB8AC3E}">
        <p14:creationId xmlns:p14="http://schemas.microsoft.com/office/powerpoint/2010/main" val="303250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70006-9C95-A873-A0D7-D80D3FA7AE59}"/>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DFB73943-553D-5D85-CB44-7486E4CB75D7}"/>
              </a:ext>
            </a:extLst>
          </p:cNvPr>
          <p:cNvSpPr>
            <a:spLocks noGrp="1"/>
          </p:cNvSpPr>
          <p:nvPr>
            <p:ph type="title"/>
          </p:nvPr>
        </p:nvSpPr>
        <p:spPr>
          <a:xfrm>
            <a:off x="434576" y="1151879"/>
            <a:ext cx="3347280" cy="595800"/>
          </a:xfrm>
        </p:spPr>
        <p:txBody>
          <a:bodyPr/>
          <a:lstStyle/>
          <a:p>
            <a:r>
              <a:rPr lang="en-US" sz="4400" dirty="0"/>
              <a:t>Optimization and Results</a:t>
            </a:r>
          </a:p>
        </p:txBody>
      </p:sp>
      <p:sp>
        <p:nvSpPr>
          <p:cNvPr id="5" name="Segnaposto contenuto 7">
            <a:extLst>
              <a:ext uri="{FF2B5EF4-FFF2-40B4-BE49-F238E27FC236}">
                <a16:creationId xmlns:a16="http://schemas.microsoft.com/office/drawing/2014/main" id="{CC1A2EFC-CB77-6DB0-D321-406FD9E543DE}"/>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77" name="CasellaDiTesto 76">
            <a:extLst>
              <a:ext uri="{FF2B5EF4-FFF2-40B4-BE49-F238E27FC236}">
                <a16:creationId xmlns:a16="http://schemas.microsoft.com/office/drawing/2014/main" id="{673073A7-B840-61AD-E721-F41922119AA7}"/>
              </a:ext>
            </a:extLst>
          </p:cNvPr>
          <p:cNvSpPr txBox="1"/>
          <p:nvPr/>
        </p:nvSpPr>
        <p:spPr>
          <a:xfrm>
            <a:off x="547504" y="2677997"/>
            <a:ext cx="3121424" cy="1856790"/>
          </a:xfrm>
          <a:prstGeom prst="rect">
            <a:avLst/>
          </a:prstGeom>
          <a:noFill/>
        </p:spPr>
        <p:txBody>
          <a:bodyPr wrap="square" lIns="91440" tIns="45720" rIns="91440" bIns="45720" anchor="t">
            <a:spAutoFit/>
          </a:bodyPr>
          <a:lstStyle/>
          <a:p>
            <a:pPr marL="158750" lvl="0">
              <a:lnSpc>
                <a:spcPct val="115000"/>
              </a:lnSpc>
              <a:spcAft>
                <a:spcPts val="800"/>
              </a:spcAft>
              <a:buSzPts val="1100"/>
              <a:defRPr/>
            </a:pPr>
            <a:r>
              <a:rPr lang="en-GB" sz="1800" b="1" dirty="0">
                <a:latin typeface="Barlow Semi Condensed"/>
              </a:rPr>
              <a:t>Hybrid – </a:t>
            </a:r>
            <a:r>
              <a:rPr lang="en-GB" sz="1800" dirty="0">
                <a:latin typeface="Barlow Semi Condensed"/>
              </a:rPr>
              <a:t>Fine-tuning</a:t>
            </a:r>
          </a:p>
          <a:p>
            <a:pPr marL="444500" lvl="0" indent="-285750">
              <a:lnSpc>
                <a:spcPct val="115000"/>
              </a:lnSpc>
              <a:spcAft>
                <a:spcPts val="800"/>
              </a:spcAft>
              <a:buSzPts val="1100"/>
              <a:buFont typeface="Arial" panose="020B0604020202020204" pitchFamily="34" charset="0"/>
              <a:buChar char="•"/>
              <a:defRPr/>
            </a:pPr>
            <a:r>
              <a:rPr lang="en-GB" sz="1800" b="1" dirty="0">
                <a:latin typeface="Barlow Semi Condensed"/>
              </a:rPr>
              <a:t>Simpler circuits </a:t>
            </a:r>
            <a:r>
              <a:rPr lang="en-GB" sz="1800" dirty="0">
                <a:latin typeface="Barlow Semi Condensed"/>
              </a:rPr>
              <a:t>contributes to optimizing the performance</a:t>
            </a:r>
          </a:p>
          <a:p>
            <a:pPr marL="444500" lvl="0" indent="-285750">
              <a:lnSpc>
                <a:spcPct val="115000"/>
              </a:lnSpc>
              <a:spcAft>
                <a:spcPts val="800"/>
              </a:spcAft>
              <a:buSzPts val="1100"/>
              <a:buFont typeface="Arial" panose="020B0604020202020204" pitchFamily="34" charset="0"/>
              <a:buChar char="•"/>
              <a:defRPr/>
            </a:pPr>
            <a:r>
              <a:rPr lang="en-GB" sz="1800" dirty="0">
                <a:latin typeface="Barlow Semi Condensed"/>
              </a:rPr>
              <a:t>Qubit 3-5</a:t>
            </a:r>
          </a:p>
        </p:txBody>
      </p:sp>
      <p:pic>
        <p:nvPicPr>
          <p:cNvPr id="3" name="Immagine 2">
            <a:extLst>
              <a:ext uri="{FF2B5EF4-FFF2-40B4-BE49-F238E27FC236}">
                <a16:creationId xmlns:a16="http://schemas.microsoft.com/office/drawing/2014/main" id="{AB92C8B2-F49C-4E1A-B209-1D24ADC13F70}"/>
              </a:ext>
            </a:extLst>
          </p:cNvPr>
          <p:cNvPicPr>
            <a:picLocks noChangeAspect="1"/>
          </p:cNvPicPr>
          <p:nvPr/>
        </p:nvPicPr>
        <p:blipFill>
          <a:blip r:embed="rId3"/>
          <a:stretch>
            <a:fillRect/>
          </a:stretch>
        </p:blipFill>
        <p:spPr>
          <a:xfrm>
            <a:off x="4785360" y="360662"/>
            <a:ext cx="3430537" cy="4422176"/>
          </a:xfrm>
          <a:prstGeom prst="rect">
            <a:avLst/>
          </a:prstGeom>
        </p:spPr>
      </p:pic>
      <p:cxnSp>
        <p:nvCxnSpPr>
          <p:cNvPr id="7" name="Connettore diritto 6">
            <a:extLst>
              <a:ext uri="{FF2B5EF4-FFF2-40B4-BE49-F238E27FC236}">
                <a16:creationId xmlns:a16="http://schemas.microsoft.com/office/drawing/2014/main" id="{2F9622AC-397A-E043-AB85-706BCEA96DF7}"/>
              </a:ext>
            </a:extLst>
          </p:cNvPr>
          <p:cNvCxnSpPr>
            <a:cxnSpLocks/>
          </p:cNvCxnSpPr>
          <p:nvPr/>
        </p:nvCxnSpPr>
        <p:spPr>
          <a:xfrm>
            <a:off x="4868346" y="1270511"/>
            <a:ext cx="2253814"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9" name="Connettore diritto 8">
            <a:extLst>
              <a:ext uri="{FF2B5EF4-FFF2-40B4-BE49-F238E27FC236}">
                <a16:creationId xmlns:a16="http://schemas.microsoft.com/office/drawing/2014/main" id="{688CFD81-4140-CB21-6B2C-AF624F56A108}"/>
              </a:ext>
            </a:extLst>
          </p:cNvPr>
          <p:cNvCxnSpPr>
            <a:cxnSpLocks/>
          </p:cNvCxnSpPr>
          <p:nvPr/>
        </p:nvCxnSpPr>
        <p:spPr>
          <a:xfrm>
            <a:off x="7334686" y="1123939"/>
            <a:ext cx="404694"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1" name="Connettore diritto 10">
            <a:extLst>
              <a:ext uri="{FF2B5EF4-FFF2-40B4-BE49-F238E27FC236}">
                <a16:creationId xmlns:a16="http://schemas.microsoft.com/office/drawing/2014/main" id="{667E6C83-6B72-A891-B4DD-CDC6A971274B}"/>
              </a:ext>
            </a:extLst>
          </p:cNvPr>
          <p:cNvCxnSpPr>
            <a:cxnSpLocks/>
          </p:cNvCxnSpPr>
          <p:nvPr/>
        </p:nvCxnSpPr>
        <p:spPr>
          <a:xfrm>
            <a:off x="4868346" y="3651197"/>
            <a:ext cx="2253814"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2" name="Connettore diritto 11">
            <a:extLst>
              <a:ext uri="{FF2B5EF4-FFF2-40B4-BE49-F238E27FC236}">
                <a16:creationId xmlns:a16="http://schemas.microsoft.com/office/drawing/2014/main" id="{4C836628-C67D-9BC9-A32E-0161DBBC9E33}"/>
              </a:ext>
            </a:extLst>
          </p:cNvPr>
          <p:cNvCxnSpPr>
            <a:cxnSpLocks/>
          </p:cNvCxnSpPr>
          <p:nvPr/>
        </p:nvCxnSpPr>
        <p:spPr>
          <a:xfrm>
            <a:off x="7334686" y="3453931"/>
            <a:ext cx="404694"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746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2CA21-FE02-307B-6F26-731D959365B7}"/>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DC3A5620-BCEA-09C0-CD5B-FA40C15528B7}"/>
              </a:ext>
            </a:extLst>
          </p:cNvPr>
          <p:cNvSpPr>
            <a:spLocks noGrp="1"/>
          </p:cNvSpPr>
          <p:nvPr>
            <p:ph type="title"/>
          </p:nvPr>
        </p:nvSpPr>
        <p:spPr>
          <a:xfrm>
            <a:off x="1699479" y="288279"/>
            <a:ext cx="6006300" cy="595800"/>
          </a:xfrm>
        </p:spPr>
        <p:txBody>
          <a:bodyPr/>
          <a:lstStyle/>
          <a:p>
            <a:r>
              <a:rPr lang="en-US" sz="4400" dirty="0"/>
              <a:t>Optimization and Results</a:t>
            </a:r>
          </a:p>
        </p:txBody>
      </p:sp>
      <p:sp>
        <p:nvSpPr>
          <p:cNvPr id="5" name="Segnaposto contenuto 7">
            <a:extLst>
              <a:ext uri="{FF2B5EF4-FFF2-40B4-BE49-F238E27FC236}">
                <a16:creationId xmlns:a16="http://schemas.microsoft.com/office/drawing/2014/main" id="{C6F2F963-5072-47A7-01D1-07A6C13DEF48}"/>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77" name="CasellaDiTesto 76">
            <a:extLst>
              <a:ext uri="{FF2B5EF4-FFF2-40B4-BE49-F238E27FC236}">
                <a16:creationId xmlns:a16="http://schemas.microsoft.com/office/drawing/2014/main" id="{6B7FCF85-1F6F-A09E-ECF4-ACCEB7F4375F}"/>
              </a:ext>
            </a:extLst>
          </p:cNvPr>
          <p:cNvSpPr txBox="1"/>
          <p:nvPr/>
        </p:nvSpPr>
        <p:spPr>
          <a:xfrm>
            <a:off x="160255" y="1176115"/>
            <a:ext cx="7954963" cy="1959383"/>
          </a:xfrm>
          <a:prstGeom prst="rect">
            <a:avLst/>
          </a:prstGeom>
          <a:noFill/>
        </p:spPr>
        <p:txBody>
          <a:bodyPr wrap="square" lIns="91440" tIns="45720" rIns="91440" bIns="45720" anchor="t">
            <a:spAutoFit/>
          </a:bodyPr>
          <a:lstStyle/>
          <a:p>
            <a:pPr marL="158750" lvl="0">
              <a:lnSpc>
                <a:spcPct val="115000"/>
              </a:lnSpc>
              <a:spcAft>
                <a:spcPts val="800"/>
              </a:spcAft>
              <a:buSzPts val="1100"/>
              <a:defRPr/>
            </a:pPr>
            <a:r>
              <a:rPr lang="en-GB" sz="1800" b="1" dirty="0">
                <a:latin typeface="Barlow Semi Condensed"/>
              </a:rPr>
              <a:t>Hybrid – </a:t>
            </a:r>
            <a:r>
              <a:rPr lang="en-GB" sz="1800" dirty="0">
                <a:latin typeface="Barlow Semi Condensed"/>
              </a:rPr>
              <a:t>Noisy simulation</a:t>
            </a:r>
          </a:p>
          <a:p>
            <a:pPr marL="444500" lvl="0" indent="-285750">
              <a:lnSpc>
                <a:spcPct val="115000"/>
              </a:lnSpc>
              <a:spcAft>
                <a:spcPts val="800"/>
              </a:spcAft>
              <a:buSzPts val="1100"/>
              <a:buFont typeface="Arial" panose="020B0604020202020204" pitchFamily="34" charset="0"/>
              <a:buChar char="•"/>
              <a:defRPr/>
            </a:pPr>
            <a:r>
              <a:rPr lang="en-GB" sz="1800" dirty="0">
                <a:latin typeface="Barlow Semi Condensed"/>
              </a:rPr>
              <a:t>Results are highly dependent on the backend used.</a:t>
            </a:r>
          </a:p>
          <a:p>
            <a:pPr marL="444500" lvl="0" indent="-285750">
              <a:lnSpc>
                <a:spcPct val="115000"/>
              </a:lnSpc>
              <a:spcAft>
                <a:spcPts val="800"/>
              </a:spcAft>
              <a:buSzPts val="1100"/>
              <a:buFont typeface="Arial" panose="020B0604020202020204" pitchFamily="34" charset="0"/>
              <a:buChar char="•"/>
              <a:defRPr/>
            </a:pPr>
            <a:r>
              <a:rPr lang="en-GB" sz="1800" dirty="0">
                <a:latin typeface="Barlow Semi Condensed"/>
              </a:rPr>
              <a:t>Drop in performance with </a:t>
            </a:r>
            <a:r>
              <a:rPr lang="en-GB" sz="1800" dirty="0" err="1">
                <a:latin typeface="Barlow Semi Condensed"/>
              </a:rPr>
              <a:t>FakeLagos</a:t>
            </a:r>
            <a:r>
              <a:rPr lang="en-GB" sz="1800" dirty="0">
                <a:latin typeface="Barlow Semi Condensed"/>
              </a:rPr>
              <a:t>, due to greater sensitivity to errors in two-qubit gates.</a:t>
            </a:r>
          </a:p>
          <a:p>
            <a:pPr marL="444500" lvl="0" indent="-285750">
              <a:lnSpc>
                <a:spcPct val="115000"/>
              </a:lnSpc>
              <a:spcAft>
                <a:spcPts val="800"/>
              </a:spcAft>
              <a:buSzPts val="1100"/>
              <a:buFont typeface="Arial" panose="020B0604020202020204" pitchFamily="34" charset="0"/>
              <a:buChar char="•"/>
              <a:defRPr/>
            </a:pPr>
            <a:r>
              <a:rPr lang="en-GB" sz="1800" dirty="0" err="1">
                <a:latin typeface="Barlow Semi Condensed"/>
              </a:rPr>
              <a:t>FakePerth</a:t>
            </a:r>
            <a:r>
              <a:rPr lang="en-GB" sz="1800" dirty="0">
                <a:latin typeface="Barlow Semi Condensed"/>
              </a:rPr>
              <a:t> maintains a consistent level of performance.</a:t>
            </a:r>
            <a:endParaRPr lang="en-GB" sz="1800" b="1" dirty="0">
              <a:latin typeface="Barlow Semi Condensed"/>
            </a:endParaRPr>
          </a:p>
        </p:txBody>
      </p:sp>
      <p:pic>
        <p:nvPicPr>
          <p:cNvPr id="2" name="Immagine 1">
            <a:extLst>
              <a:ext uri="{FF2B5EF4-FFF2-40B4-BE49-F238E27FC236}">
                <a16:creationId xmlns:a16="http://schemas.microsoft.com/office/drawing/2014/main" id="{7AC109D1-C219-34A9-5753-2A04AEA6B969}"/>
              </a:ext>
            </a:extLst>
          </p:cNvPr>
          <p:cNvPicPr>
            <a:picLocks noChangeAspect="1"/>
          </p:cNvPicPr>
          <p:nvPr/>
        </p:nvPicPr>
        <p:blipFill>
          <a:blip r:embed="rId3"/>
          <a:stretch>
            <a:fillRect/>
          </a:stretch>
        </p:blipFill>
        <p:spPr>
          <a:xfrm>
            <a:off x="1362461" y="3525626"/>
            <a:ext cx="6249893" cy="1146769"/>
          </a:xfrm>
          <a:prstGeom prst="rect">
            <a:avLst/>
          </a:prstGeom>
        </p:spPr>
      </p:pic>
    </p:spTree>
    <p:extLst>
      <p:ext uri="{BB962C8B-B14F-4D97-AF65-F5344CB8AC3E}">
        <p14:creationId xmlns:p14="http://schemas.microsoft.com/office/powerpoint/2010/main" val="214730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6C9CF-CC73-668E-4EB7-FB011BCF723B}"/>
            </a:ext>
          </a:extLst>
        </p:cNvPr>
        <p:cNvGrpSpPr/>
        <p:nvPr/>
      </p:nvGrpSpPr>
      <p:grpSpPr>
        <a:xfrm>
          <a:off x="0" y="0"/>
          <a:ext cx="0" cy="0"/>
          <a:chOff x="0" y="0"/>
          <a:chExt cx="0" cy="0"/>
        </a:xfrm>
      </p:grpSpPr>
      <p:sp>
        <p:nvSpPr>
          <p:cNvPr id="8" name="Rettangolo 7">
            <a:extLst>
              <a:ext uri="{FF2B5EF4-FFF2-40B4-BE49-F238E27FC236}">
                <a16:creationId xmlns:a16="http://schemas.microsoft.com/office/drawing/2014/main" id="{B09E2521-5F6D-4056-234C-CC9D8BFDA20A}"/>
              </a:ext>
            </a:extLst>
          </p:cNvPr>
          <p:cNvSpPr/>
          <p:nvPr/>
        </p:nvSpPr>
        <p:spPr>
          <a:xfrm>
            <a:off x="0" y="1"/>
            <a:ext cx="3010829" cy="10928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24" name="Titolo 23">
            <a:extLst>
              <a:ext uri="{FF2B5EF4-FFF2-40B4-BE49-F238E27FC236}">
                <a16:creationId xmlns:a16="http://schemas.microsoft.com/office/drawing/2014/main" id="{D258975F-3EE3-8D7C-8F09-2451659ECAB9}"/>
              </a:ext>
            </a:extLst>
          </p:cNvPr>
          <p:cNvSpPr>
            <a:spLocks noGrp="1"/>
          </p:cNvSpPr>
          <p:nvPr>
            <p:ph type="title"/>
          </p:nvPr>
        </p:nvSpPr>
        <p:spPr>
          <a:xfrm>
            <a:off x="450799" y="231191"/>
            <a:ext cx="4717252" cy="595800"/>
          </a:xfrm>
        </p:spPr>
        <p:txBody>
          <a:bodyPr/>
          <a:lstStyle/>
          <a:p>
            <a:r>
              <a:rPr lang="en-US" sz="4400" dirty="0"/>
              <a:t>Result Analysis</a:t>
            </a:r>
          </a:p>
        </p:txBody>
      </p:sp>
      <p:sp>
        <p:nvSpPr>
          <p:cNvPr id="5" name="Segnaposto contenuto 7">
            <a:extLst>
              <a:ext uri="{FF2B5EF4-FFF2-40B4-BE49-F238E27FC236}">
                <a16:creationId xmlns:a16="http://schemas.microsoft.com/office/drawing/2014/main" id="{A3A3551A-0E49-BDB1-1670-E4501B9818F7}"/>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77" name="CasellaDiTesto 76">
            <a:extLst>
              <a:ext uri="{FF2B5EF4-FFF2-40B4-BE49-F238E27FC236}">
                <a16:creationId xmlns:a16="http://schemas.microsoft.com/office/drawing/2014/main" id="{3D5F572A-139F-2F58-302A-47035FB78653}"/>
              </a:ext>
            </a:extLst>
          </p:cNvPr>
          <p:cNvSpPr txBox="1"/>
          <p:nvPr/>
        </p:nvSpPr>
        <p:spPr>
          <a:xfrm>
            <a:off x="66480" y="1176115"/>
            <a:ext cx="5392114" cy="2812437"/>
          </a:xfrm>
          <a:prstGeom prst="rect">
            <a:avLst/>
          </a:prstGeom>
          <a:noFill/>
        </p:spPr>
        <p:txBody>
          <a:bodyPr wrap="square" lIns="91440" tIns="45720" rIns="91440" bIns="45720" anchor="t">
            <a:spAutoFit/>
          </a:bodyPr>
          <a:lstStyle/>
          <a:p>
            <a:pPr marL="444500" lvl="0" indent="-285750">
              <a:lnSpc>
                <a:spcPct val="115000"/>
              </a:lnSpc>
              <a:spcAft>
                <a:spcPts val="800"/>
              </a:spcAft>
              <a:buSzPts val="1100"/>
              <a:buFont typeface="Arial" panose="020B0604020202020204" pitchFamily="34" charset="0"/>
              <a:buChar char="•"/>
              <a:defRPr/>
            </a:pPr>
            <a:r>
              <a:rPr lang="en-GB" sz="1800" dirty="0" err="1">
                <a:latin typeface="Barlow Semi Condensed"/>
              </a:rPr>
              <a:t>Pegasos</a:t>
            </a:r>
            <a:r>
              <a:rPr lang="en-GB" sz="1800" dirty="0">
                <a:latin typeface="Barlow Semi Condensed"/>
              </a:rPr>
              <a:t>-QSVC stands out for achieving </a:t>
            </a:r>
            <a:r>
              <a:rPr lang="en-GB" sz="1800" b="1" dirty="0">
                <a:latin typeface="Barlow Semi Condensed"/>
              </a:rPr>
              <a:t>better performance</a:t>
            </a:r>
            <a:r>
              <a:rPr lang="en-GB" sz="1800" dirty="0">
                <a:latin typeface="Barlow Semi Condensed"/>
              </a:rPr>
              <a:t> than VQC. </a:t>
            </a:r>
          </a:p>
          <a:p>
            <a:pPr marL="444500" lvl="0" indent="-285750">
              <a:lnSpc>
                <a:spcPct val="115000"/>
              </a:lnSpc>
              <a:spcAft>
                <a:spcPts val="800"/>
              </a:spcAft>
              <a:buSzPts val="1100"/>
              <a:buFont typeface="Arial" panose="020B0604020202020204" pitchFamily="34" charset="0"/>
              <a:buChar char="•"/>
              <a:defRPr/>
            </a:pPr>
            <a:r>
              <a:rPr lang="en-GB" sz="1800" dirty="0">
                <a:latin typeface="Barlow Semi Condensed"/>
              </a:rPr>
              <a:t>VQC delivers strong results, but their performance is </a:t>
            </a:r>
            <a:r>
              <a:rPr lang="en-GB" sz="1800" b="1" dirty="0">
                <a:latin typeface="Barlow Semi Condensed"/>
              </a:rPr>
              <a:t>highly sensitive </a:t>
            </a:r>
            <a:r>
              <a:rPr lang="en-GB" sz="1800" dirty="0">
                <a:latin typeface="Barlow Semi Condensed"/>
              </a:rPr>
              <a:t>to parameters, requiring systematic testing.</a:t>
            </a:r>
          </a:p>
          <a:p>
            <a:pPr marL="444500" lvl="0" indent="-285750">
              <a:lnSpc>
                <a:spcPct val="115000"/>
              </a:lnSpc>
              <a:spcAft>
                <a:spcPts val="800"/>
              </a:spcAft>
              <a:buSzPts val="1100"/>
              <a:buFont typeface="Arial" panose="020B0604020202020204" pitchFamily="34" charset="0"/>
              <a:buChar char="•"/>
              <a:defRPr/>
            </a:pPr>
            <a:r>
              <a:rPr lang="en-GB" sz="1800" dirty="0">
                <a:latin typeface="Barlow Semi Condensed"/>
              </a:rPr>
              <a:t>The hybrid neural network performs well, showcasing the benefits of </a:t>
            </a:r>
            <a:r>
              <a:rPr lang="en-GB" sz="1800" b="1" dirty="0">
                <a:latin typeface="Barlow Semi Condensed"/>
              </a:rPr>
              <a:t>combining classical and quantum paradigms</a:t>
            </a:r>
            <a:r>
              <a:rPr lang="en-GB" sz="1800" dirty="0">
                <a:latin typeface="Barlow Semi Condensed"/>
              </a:rPr>
              <a:t> for robust and efficient models. </a:t>
            </a:r>
          </a:p>
        </p:txBody>
      </p:sp>
      <p:pic>
        <p:nvPicPr>
          <p:cNvPr id="4" name="Immagine 3">
            <a:extLst>
              <a:ext uri="{FF2B5EF4-FFF2-40B4-BE49-F238E27FC236}">
                <a16:creationId xmlns:a16="http://schemas.microsoft.com/office/drawing/2014/main" id="{4532AFB9-5AD1-DADF-0321-8FF26CDD92A3}"/>
              </a:ext>
            </a:extLst>
          </p:cNvPr>
          <p:cNvPicPr>
            <a:picLocks noChangeAspect="1"/>
          </p:cNvPicPr>
          <p:nvPr/>
        </p:nvPicPr>
        <p:blipFill>
          <a:blip r:embed="rId3"/>
          <a:stretch>
            <a:fillRect/>
          </a:stretch>
        </p:blipFill>
        <p:spPr>
          <a:xfrm>
            <a:off x="5458594" y="501947"/>
            <a:ext cx="3525150" cy="2008669"/>
          </a:xfrm>
          <a:prstGeom prst="rect">
            <a:avLst/>
          </a:prstGeom>
        </p:spPr>
      </p:pic>
      <p:pic>
        <p:nvPicPr>
          <p:cNvPr id="7" name="Immagine 6">
            <a:extLst>
              <a:ext uri="{FF2B5EF4-FFF2-40B4-BE49-F238E27FC236}">
                <a16:creationId xmlns:a16="http://schemas.microsoft.com/office/drawing/2014/main" id="{F02491C9-0795-8950-E066-3ECF01890197}"/>
              </a:ext>
            </a:extLst>
          </p:cNvPr>
          <p:cNvPicPr>
            <a:picLocks noChangeAspect="1"/>
          </p:cNvPicPr>
          <p:nvPr/>
        </p:nvPicPr>
        <p:blipFill>
          <a:blip r:embed="rId4"/>
          <a:stretch>
            <a:fillRect/>
          </a:stretch>
        </p:blipFill>
        <p:spPr>
          <a:xfrm>
            <a:off x="5501567" y="2735332"/>
            <a:ext cx="3525150" cy="1991610"/>
          </a:xfrm>
          <a:prstGeom prst="rect">
            <a:avLst/>
          </a:prstGeom>
        </p:spPr>
      </p:pic>
      <p:sp>
        <p:nvSpPr>
          <p:cNvPr id="9" name="CasellaDiTesto 8">
            <a:extLst>
              <a:ext uri="{FF2B5EF4-FFF2-40B4-BE49-F238E27FC236}">
                <a16:creationId xmlns:a16="http://schemas.microsoft.com/office/drawing/2014/main" id="{771EF960-328A-4FA4-070A-30AFC6681D80}"/>
              </a:ext>
            </a:extLst>
          </p:cNvPr>
          <p:cNvSpPr txBox="1"/>
          <p:nvPr/>
        </p:nvSpPr>
        <p:spPr>
          <a:xfrm>
            <a:off x="6324601" y="231191"/>
            <a:ext cx="1012902" cy="307777"/>
          </a:xfrm>
          <a:prstGeom prst="rect">
            <a:avLst/>
          </a:prstGeom>
          <a:noFill/>
        </p:spPr>
        <p:txBody>
          <a:bodyPr wrap="square" rtlCol="0">
            <a:spAutoFit/>
          </a:bodyPr>
          <a:lstStyle/>
          <a:p>
            <a:r>
              <a:rPr lang="it-IT" b="1" dirty="0" err="1"/>
              <a:t>Noiseless</a:t>
            </a:r>
            <a:endParaRPr lang="en-GB" b="1" dirty="0"/>
          </a:p>
        </p:txBody>
      </p:sp>
      <p:sp>
        <p:nvSpPr>
          <p:cNvPr id="10" name="CasellaDiTesto 9">
            <a:extLst>
              <a:ext uri="{FF2B5EF4-FFF2-40B4-BE49-F238E27FC236}">
                <a16:creationId xmlns:a16="http://schemas.microsoft.com/office/drawing/2014/main" id="{FAD84984-29DA-5F81-4C60-C573882FFD80}"/>
              </a:ext>
            </a:extLst>
          </p:cNvPr>
          <p:cNvSpPr txBox="1"/>
          <p:nvPr/>
        </p:nvSpPr>
        <p:spPr>
          <a:xfrm>
            <a:off x="6421245" y="2469086"/>
            <a:ext cx="1012902" cy="307777"/>
          </a:xfrm>
          <a:prstGeom prst="rect">
            <a:avLst/>
          </a:prstGeom>
          <a:noFill/>
        </p:spPr>
        <p:txBody>
          <a:bodyPr wrap="square" rtlCol="0">
            <a:spAutoFit/>
          </a:bodyPr>
          <a:lstStyle/>
          <a:p>
            <a:r>
              <a:rPr lang="it-IT" b="1" dirty="0" err="1"/>
              <a:t>Noisy</a:t>
            </a:r>
            <a:endParaRPr lang="en-GB" b="1" dirty="0"/>
          </a:p>
        </p:txBody>
      </p:sp>
      <p:cxnSp>
        <p:nvCxnSpPr>
          <p:cNvPr id="11" name="Connettore diritto 10">
            <a:extLst>
              <a:ext uri="{FF2B5EF4-FFF2-40B4-BE49-F238E27FC236}">
                <a16:creationId xmlns:a16="http://schemas.microsoft.com/office/drawing/2014/main" id="{20FD8996-7EDB-2CC0-27E8-FA75E13F1714}"/>
              </a:ext>
            </a:extLst>
          </p:cNvPr>
          <p:cNvCxnSpPr>
            <a:cxnSpLocks/>
          </p:cNvCxnSpPr>
          <p:nvPr/>
        </p:nvCxnSpPr>
        <p:spPr>
          <a:xfrm>
            <a:off x="8430061" y="832872"/>
            <a:ext cx="404694"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2" name="Connettore diritto 11">
            <a:extLst>
              <a:ext uri="{FF2B5EF4-FFF2-40B4-BE49-F238E27FC236}">
                <a16:creationId xmlns:a16="http://schemas.microsoft.com/office/drawing/2014/main" id="{C5B9262A-5828-0401-FBB0-FE1EAA20B7C2}"/>
              </a:ext>
            </a:extLst>
          </p:cNvPr>
          <p:cNvCxnSpPr>
            <a:cxnSpLocks/>
          </p:cNvCxnSpPr>
          <p:nvPr/>
        </p:nvCxnSpPr>
        <p:spPr>
          <a:xfrm>
            <a:off x="8430061" y="1434631"/>
            <a:ext cx="404694"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3" name="Connettore diritto 12">
            <a:extLst>
              <a:ext uri="{FF2B5EF4-FFF2-40B4-BE49-F238E27FC236}">
                <a16:creationId xmlns:a16="http://schemas.microsoft.com/office/drawing/2014/main" id="{AD79F66C-9ACD-FDA9-8270-9E98E4095CEE}"/>
              </a:ext>
            </a:extLst>
          </p:cNvPr>
          <p:cNvCxnSpPr>
            <a:cxnSpLocks/>
          </p:cNvCxnSpPr>
          <p:nvPr/>
        </p:nvCxnSpPr>
        <p:spPr>
          <a:xfrm>
            <a:off x="8430061" y="2025181"/>
            <a:ext cx="404694"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4" name="Connettore diritto 13">
            <a:extLst>
              <a:ext uri="{FF2B5EF4-FFF2-40B4-BE49-F238E27FC236}">
                <a16:creationId xmlns:a16="http://schemas.microsoft.com/office/drawing/2014/main" id="{5554CBB2-E82E-E12E-DB43-8B7884A1FE7F}"/>
              </a:ext>
            </a:extLst>
          </p:cNvPr>
          <p:cNvCxnSpPr>
            <a:cxnSpLocks/>
          </p:cNvCxnSpPr>
          <p:nvPr/>
        </p:nvCxnSpPr>
        <p:spPr>
          <a:xfrm>
            <a:off x="8430061" y="3044356"/>
            <a:ext cx="404694"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 name="Connettore diritto 14">
            <a:extLst>
              <a:ext uri="{FF2B5EF4-FFF2-40B4-BE49-F238E27FC236}">
                <a16:creationId xmlns:a16="http://schemas.microsoft.com/office/drawing/2014/main" id="{B5A357C4-D2F8-5E3F-081C-9B29A37BAB09}"/>
              </a:ext>
            </a:extLst>
          </p:cNvPr>
          <p:cNvCxnSpPr>
            <a:cxnSpLocks/>
          </p:cNvCxnSpPr>
          <p:nvPr/>
        </p:nvCxnSpPr>
        <p:spPr>
          <a:xfrm>
            <a:off x="8501380" y="3644431"/>
            <a:ext cx="404694"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6" name="Connettore diritto 15">
            <a:extLst>
              <a:ext uri="{FF2B5EF4-FFF2-40B4-BE49-F238E27FC236}">
                <a16:creationId xmlns:a16="http://schemas.microsoft.com/office/drawing/2014/main" id="{6923FD49-3DB6-3F83-3798-F39D0233ED62}"/>
              </a:ext>
            </a:extLst>
          </p:cNvPr>
          <p:cNvCxnSpPr>
            <a:cxnSpLocks/>
          </p:cNvCxnSpPr>
          <p:nvPr/>
        </p:nvCxnSpPr>
        <p:spPr>
          <a:xfrm>
            <a:off x="8430061" y="4234981"/>
            <a:ext cx="404694"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1612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F8285-0767-4E99-56FD-394898319001}"/>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7F71AC16-193A-E122-8990-0F8133DA8775}"/>
              </a:ext>
            </a:extLst>
          </p:cNvPr>
          <p:cNvSpPr>
            <a:spLocks noGrp="1"/>
          </p:cNvSpPr>
          <p:nvPr>
            <p:ph type="title"/>
          </p:nvPr>
        </p:nvSpPr>
        <p:spPr>
          <a:xfrm>
            <a:off x="1699479" y="288279"/>
            <a:ext cx="6006300" cy="595800"/>
          </a:xfrm>
        </p:spPr>
        <p:txBody>
          <a:bodyPr/>
          <a:lstStyle/>
          <a:p>
            <a:r>
              <a:rPr lang="en-US" sz="4400" dirty="0"/>
              <a:t>Result Analysis</a:t>
            </a:r>
          </a:p>
        </p:txBody>
      </p:sp>
      <p:sp>
        <p:nvSpPr>
          <p:cNvPr id="5" name="Segnaposto contenuto 7">
            <a:extLst>
              <a:ext uri="{FF2B5EF4-FFF2-40B4-BE49-F238E27FC236}">
                <a16:creationId xmlns:a16="http://schemas.microsoft.com/office/drawing/2014/main" id="{D0E74E7A-5EE1-65D0-A81D-9A732F330914}"/>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77" name="CasellaDiTesto 76">
            <a:extLst>
              <a:ext uri="{FF2B5EF4-FFF2-40B4-BE49-F238E27FC236}">
                <a16:creationId xmlns:a16="http://schemas.microsoft.com/office/drawing/2014/main" id="{FC38BB8C-FEEF-1961-A164-A2CD48D6BC1A}"/>
              </a:ext>
            </a:extLst>
          </p:cNvPr>
          <p:cNvSpPr txBox="1"/>
          <p:nvPr/>
        </p:nvSpPr>
        <p:spPr>
          <a:xfrm>
            <a:off x="412596" y="1176115"/>
            <a:ext cx="8411364" cy="2493888"/>
          </a:xfrm>
          <a:prstGeom prst="rect">
            <a:avLst/>
          </a:prstGeom>
          <a:noFill/>
        </p:spPr>
        <p:txBody>
          <a:bodyPr wrap="square" lIns="91440" tIns="45720" rIns="91440" bIns="45720" anchor="t">
            <a:spAutoFit/>
          </a:bodyPr>
          <a:lstStyle/>
          <a:p>
            <a:pPr marL="158750" lvl="0">
              <a:lnSpc>
                <a:spcPct val="115000"/>
              </a:lnSpc>
              <a:spcAft>
                <a:spcPts val="800"/>
              </a:spcAft>
              <a:buSzPts val="1100"/>
              <a:defRPr/>
            </a:pPr>
            <a:r>
              <a:rPr lang="en-GB" sz="1800" dirty="0">
                <a:latin typeface="Barlow Semi Condensed"/>
              </a:rPr>
              <a:t>QML models are heavily </a:t>
            </a:r>
            <a:r>
              <a:rPr lang="en-GB" sz="1800" b="1" dirty="0">
                <a:latin typeface="Barlow Semi Condensed"/>
              </a:rPr>
              <a:t>influenced by the noise characteristics </a:t>
            </a:r>
            <a:r>
              <a:rPr lang="en-GB" sz="1800" dirty="0">
                <a:latin typeface="Barlow Semi Condensed"/>
              </a:rPr>
              <a:t>of the simulated quantum backends. </a:t>
            </a:r>
          </a:p>
          <a:p>
            <a:pPr marL="158750" lvl="0">
              <a:lnSpc>
                <a:spcPct val="115000"/>
              </a:lnSpc>
              <a:spcAft>
                <a:spcPts val="800"/>
              </a:spcAft>
              <a:buSzPts val="1100"/>
              <a:defRPr/>
            </a:pPr>
            <a:r>
              <a:rPr lang="en-GB" sz="1800" dirty="0">
                <a:latin typeface="Barlow Semi Condensed"/>
              </a:rPr>
              <a:t>Once the real quantum machine for training is selected, it is useful to assess the machine's resistance to two-qubit gate errors in order to decide the circuit structure to execute.</a:t>
            </a:r>
          </a:p>
          <a:p>
            <a:pPr marL="158750" lvl="0">
              <a:lnSpc>
                <a:spcPct val="115000"/>
              </a:lnSpc>
              <a:spcAft>
                <a:spcPts val="800"/>
              </a:spcAft>
              <a:buSzPts val="1100"/>
              <a:defRPr/>
            </a:pPr>
            <a:r>
              <a:rPr lang="en-GB" sz="1800" dirty="0">
                <a:latin typeface="Barlow Semi Condensed"/>
              </a:rPr>
              <a:t>Machines more sensitive to these errors may require circuits with less entanglement, while machines less prone to errors can handle more complex circuits with greater entanglement.</a:t>
            </a:r>
          </a:p>
        </p:txBody>
      </p:sp>
      <p:pic>
        <p:nvPicPr>
          <p:cNvPr id="2" name="Immagine 1" descr="Immagine che contiene testo, schermata, metro, manometro&#10;&#10;Descrizione generata automaticamente">
            <a:extLst>
              <a:ext uri="{FF2B5EF4-FFF2-40B4-BE49-F238E27FC236}">
                <a16:creationId xmlns:a16="http://schemas.microsoft.com/office/drawing/2014/main" id="{9EFD12A4-4F35-F149-B1F0-B51AD981B515}"/>
              </a:ext>
            </a:extLst>
          </p:cNvPr>
          <p:cNvPicPr>
            <a:picLocks noChangeAspect="1"/>
          </p:cNvPicPr>
          <p:nvPr/>
        </p:nvPicPr>
        <p:blipFill>
          <a:blip r:embed="rId3"/>
          <a:srcRect t="23980" b="21067"/>
          <a:stretch/>
        </p:blipFill>
        <p:spPr>
          <a:xfrm>
            <a:off x="6435203" y="3340832"/>
            <a:ext cx="2708797" cy="1488558"/>
          </a:xfrm>
          <a:prstGeom prst="rect">
            <a:avLst/>
          </a:prstGeom>
        </p:spPr>
      </p:pic>
    </p:spTree>
    <p:extLst>
      <p:ext uri="{BB962C8B-B14F-4D97-AF65-F5344CB8AC3E}">
        <p14:creationId xmlns:p14="http://schemas.microsoft.com/office/powerpoint/2010/main" val="406690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F4DC9-25F2-606E-DEED-D3C4F67E7801}"/>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A202AEF5-A473-2076-9666-B8E8D31C0F28}"/>
              </a:ext>
            </a:extLst>
          </p:cNvPr>
          <p:cNvSpPr>
            <a:spLocks noGrp="1"/>
          </p:cNvSpPr>
          <p:nvPr>
            <p:ph type="title"/>
          </p:nvPr>
        </p:nvSpPr>
        <p:spPr>
          <a:xfrm>
            <a:off x="1559002" y="261533"/>
            <a:ext cx="6006300" cy="595800"/>
          </a:xfrm>
        </p:spPr>
        <p:txBody>
          <a:bodyPr/>
          <a:lstStyle/>
          <a:p>
            <a:r>
              <a:rPr lang="en-US" sz="4400" dirty="0"/>
              <a:t>Introduction</a:t>
            </a:r>
          </a:p>
        </p:txBody>
      </p:sp>
      <p:sp>
        <p:nvSpPr>
          <p:cNvPr id="5" name="Segnaposto contenuto 7">
            <a:extLst>
              <a:ext uri="{FF2B5EF4-FFF2-40B4-BE49-F238E27FC236}">
                <a16:creationId xmlns:a16="http://schemas.microsoft.com/office/drawing/2014/main" id="{926D4596-D519-5618-5C02-A92B71AD2BB4}"/>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77" name="CasellaDiTesto 76">
            <a:extLst>
              <a:ext uri="{FF2B5EF4-FFF2-40B4-BE49-F238E27FC236}">
                <a16:creationId xmlns:a16="http://schemas.microsoft.com/office/drawing/2014/main" id="{A84DCD68-FE81-1BBB-F2BF-D5685A5AB9DD}"/>
              </a:ext>
            </a:extLst>
          </p:cNvPr>
          <p:cNvSpPr txBox="1"/>
          <p:nvPr/>
        </p:nvSpPr>
        <p:spPr>
          <a:xfrm>
            <a:off x="185246" y="1245641"/>
            <a:ext cx="4386785" cy="646331"/>
          </a:xfrm>
          <a:prstGeom prst="rect">
            <a:avLst/>
          </a:prstGeom>
          <a:noFill/>
        </p:spPr>
        <p:txBody>
          <a:bodyPr wrap="square" lIns="91440" tIns="45720" rIns="91440" bIns="45720" anchor="t">
            <a:spAutoFit/>
          </a:bodyPr>
          <a:lstStyle/>
          <a:p>
            <a:pPr algn="ctr"/>
            <a:r>
              <a:rPr lang="en-GB" sz="1800" dirty="0">
                <a:latin typeface="Barlow Semi Condensed"/>
              </a:rPr>
              <a:t>Quantum Machine Learning (</a:t>
            </a:r>
            <a:r>
              <a:rPr lang="en-GB" sz="1800" b="1" dirty="0">
                <a:latin typeface="Barlow Semi Condensed"/>
              </a:rPr>
              <a:t>QML</a:t>
            </a:r>
            <a:r>
              <a:rPr lang="en-GB" sz="1800" dirty="0">
                <a:latin typeface="Barlow Semi Condensed"/>
              </a:rPr>
              <a:t>) has the potential to outperform classical methods.</a:t>
            </a:r>
          </a:p>
        </p:txBody>
      </p:sp>
      <p:cxnSp>
        <p:nvCxnSpPr>
          <p:cNvPr id="83" name="Connettore 7 82">
            <a:extLst>
              <a:ext uri="{FF2B5EF4-FFF2-40B4-BE49-F238E27FC236}">
                <a16:creationId xmlns:a16="http://schemas.microsoft.com/office/drawing/2014/main" id="{421E9CEC-3ACC-21AC-A537-5D5F649BBBFC}"/>
              </a:ext>
            </a:extLst>
          </p:cNvPr>
          <p:cNvCxnSpPr>
            <a:cxnSpLocks/>
          </p:cNvCxnSpPr>
          <p:nvPr/>
        </p:nvCxnSpPr>
        <p:spPr>
          <a:xfrm rot="16200000" flipH="1">
            <a:off x="2291808" y="1836900"/>
            <a:ext cx="267575" cy="407968"/>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cxnSp>
        <p:nvCxnSpPr>
          <p:cNvPr id="84" name="Connettore 7 83">
            <a:extLst>
              <a:ext uri="{FF2B5EF4-FFF2-40B4-BE49-F238E27FC236}">
                <a16:creationId xmlns:a16="http://schemas.microsoft.com/office/drawing/2014/main" id="{235602CF-9338-583C-20E3-64513A897037}"/>
              </a:ext>
            </a:extLst>
          </p:cNvPr>
          <p:cNvCxnSpPr>
            <a:cxnSpLocks/>
          </p:cNvCxnSpPr>
          <p:nvPr/>
        </p:nvCxnSpPr>
        <p:spPr>
          <a:xfrm rot="5400000">
            <a:off x="2160118" y="2871837"/>
            <a:ext cx="328362" cy="727450"/>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4E987381-F9E1-4467-D57C-86D94AACFCBE}"/>
              </a:ext>
            </a:extLst>
          </p:cNvPr>
          <p:cNvSpPr txBox="1"/>
          <p:nvPr/>
        </p:nvSpPr>
        <p:spPr>
          <a:xfrm>
            <a:off x="185246" y="3409030"/>
            <a:ext cx="5290521" cy="923330"/>
          </a:xfrm>
          <a:prstGeom prst="rect">
            <a:avLst/>
          </a:prstGeom>
          <a:noFill/>
        </p:spPr>
        <p:txBody>
          <a:bodyPr wrap="square" lIns="91440" tIns="45720" rIns="91440" bIns="45720" anchor="t">
            <a:spAutoFit/>
          </a:bodyPr>
          <a:lstStyle/>
          <a:p>
            <a:pPr algn="ctr"/>
            <a:r>
              <a:rPr lang="en-GB" sz="1800" dirty="0">
                <a:latin typeface="Barlow Semi Condensed"/>
              </a:rPr>
              <a:t>Quantum Support Vector Machines (</a:t>
            </a:r>
            <a:r>
              <a:rPr lang="en-GB" sz="1800" b="1" dirty="0">
                <a:latin typeface="Barlow Semi Condensed"/>
              </a:rPr>
              <a:t>QSVM</a:t>
            </a:r>
            <a:r>
              <a:rPr lang="en-GB" sz="1800" dirty="0">
                <a:latin typeface="Barlow Semi Condensed"/>
              </a:rPr>
              <a:t>), Variational Quantum Classifiers (</a:t>
            </a:r>
            <a:r>
              <a:rPr lang="en-GB" sz="1800" b="1" dirty="0">
                <a:latin typeface="Barlow Semi Condensed"/>
              </a:rPr>
              <a:t>VQC</a:t>
            </a:r>
            <a:r>
              <a:rPr lang="en-GB" sz="1800" dirty="0">
                <a:latin typeface="Barlow Semi Condensed"/>
              </a:rPr>
              <a:t>), and </a:t>
            </a:r>
            <a:r>
              <a:rPr lang="en-GB" sz="1800" b="1" dirty="0">
                <a:latin typeface="Barlow Semi Condensed"/>
              </a:rPr>
              <a:t>hybrid</a:t>
            </a:r>
            <a:r>
              <a:rPr lang="en-GB" sz="1800" dirty="0">
                <a:latin typeface="Barlow Semi Condensed"/>
              </a:rPr>
              <a:t> quantum-classical </a:t>
            </a:r>
            <a:r>
              <a:rPr lang="en-GB" sz="1800" b="1" dirty="0">
                <a:latin typeface="Barlow Semi Condensed"/>
              </a:rPr>
              <a:t>neural networks</a:t>
            </a:r>
          </a:p>
        </p:txBody>
      </p:sp>
      <p:sp>
        <p:nvSpPr>
          <p:cNvPr id="2" name="CasellaDiTesto 1">
            <a:extLst>
              <a:ext uri="{FF2B5EF4-FFF2-40B4-BE49-F238E27FC236}">
                <a16:creationId xmlns:a16="http://schemas.microsoft.com/office/drawing/2014/main" id="{D50B7784-E491-77C3-EF7A-ADE0CB53EA54}"/>
              </a:ext>
            </a:extLst>
          </p:cNvPr>
          <p:cNvSpPr txBox="1"/>
          <p:nvPr/>
        </p:nvSpPr>
        <p:spPr>
          <a:xfrm>
            <a:off x="425261" y="2148051"/>
            <a:ext cx="4256133" cy="923330"/>
          </a:xfrm>
          <a:prstGeom prst="rect">
            <a:avLst/>
          </a:prstGeom>
          <a:noFill/>
        </p:spPr>
        <p:txBody>
          <a:bodyPr wrap="square" lIns="91440" tIns="45720" rIns="91440" bIns="45720" anchor="t">
            <a:spAutoFit/>
          </a:bodyPr>
          <a:lstStyle/>
          <a:p>
            <a:pPr algn="ctr"/>
            <a:r>
              <a:rPr lang="en-GB" sz="1800" dirty="0">
                <a:latin typeface="Barlow Semi Condensed"/>
              </a:rPr>
              <a:t>QML can handle complex, high-dimensional data more efficiently, leading to </a:t>
            </a:r>
            <a:r>
              <a:rPr lang="en-GB" sz="1800" b="1" dirty="0">
                <a:latin typeface="Barlow Semi Condensed"/>
              </a:rPr>
              <a:t>faster training times</a:t>
            </a:r>
            <a:r>
              <a:rPr lang="en-GB" sz="1800" dirty="0">
                <a:latin typeface="Barlow Semi Condensed"/>
              </a:rPr>
              <a:t> .</a:t>
            </a:r>
          </a:p>
        </p:txBody>
      </p:sp>
      <p:pic>
        <p:nvPicPr>
          <p:cNvPr id="2052" name="Picture 4" descr="A Brief History of Generative AI - DATAVERSITY">
            <a:extLst>
              <a:ext uri="{FF2B5EF4-FFF2-40B4-BE49-F238E27FC236}">
                <a16:creationId xmlns:a16="http://schemas.microsoft.com/office/drawing/2014/main" id="{C624917D-85A5-E708-49DB-2902C758A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550" y="1650362"/>
            <a:ext cx="2995870" cy="223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30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20183-A125-B20A-B34E-D4EE4F8AEBB1}"/>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40DE4E97-5F86-8971-F7A8-EB68258BC5D8}"/>
              </a:ext>
            </a:extLst>
          </p:cNvPr>
          <p:cNvSpPr>
            <a:spLocks noGrp="1"/>
          </p:cNvSpPr>
          <p:nvPr>
            <p:ph type="title"/>
          </p:nvPr>
        </p:nvSpPr>
        <p:spPr>
          <a:xfrm>
            <a:off x="1559002" y="261533"/>
            <a:ext cx="6006300" cy="595800"/>
          </a:xfrm>
        </p:spPr>
        <p:txBody>
          <a:bodyPr/>
          <a:lstStyle/>
          <a:p>
            <a:r>
              <a:rPr lang="en-US" sz="4400" dirty="0"/>
              <a:t>Conclusion</a:t>
            </a:r>
          </a:p>
        </p:txBody>
      </p:sp>
      <p:sp>
        <p:nvSpPr>
          <p:cNvPr id="5" name="Segnaposto contenuto 7">
            <a:extLst>
              <a:ext uri="{FF2B5EF4-FFF2-40B4-BE49-F238E27FC236}">
                <a16:creationId xmlns:a16="http://schemas.microsoft.com/office/drawing/2014/main" id="{6E44ED41-947D-8809-A3B0-2523F17DDDB8}"/>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77" name="CasellaDiTesto 76">
            <a:extLst>
              <a:ext uri="{FF2B5EF4-FFF2-40B4-BE49-F238E27FC236}">
                <a16:creationId xmlns:a16="http://schemas.microsoft.com/office/drawing/2014/main" id="{BA98A90D-988C-6DB7-7B5A-53FF2EE84638}"/>
              </a:ext>
            </a:extLst>
          </p:cNvPr>
          <p:cNvSpPr txBox="1"/>
          <p:nvPr/>
        </p:nvSpPr>
        <p:spPr>
          <a:xfrm>
            <a:off x="948840" y="1265737"/>
            <a:ext cx="7072603" cy="646331"/>
          </a:xfrm>
          <a:prstGeom prst="rect">
            <a:avLst/>
          </a:prstGeom>
          <a:noFill/>
        </p:spPr>
        <p:txBody>
          <a:bodyPr wrap="square" lIns="91440" tIns="45720" rIns="91440" bIns="45720" anchor="t">
            <a:spAutoFit/>
          </a:bodyPr>
          <a:lstStyle/>
          <a:p>
            <a:pPr algn="ctr"/>
            <a:r>
              <a:rPr lang="en-GB" sz="1800" dirty="0">
                <a:latin typeface="Barlow Semi Condensed"/>
              </a:rPr>
              <a:t>QSVM, VQC, and a custom hybrid quantum-classical neural network have been </a:t>
            </a:r>
            <a:r>
              <a:rPr lang="en-GB" sz="1800" dirty="0" err="1">
                <a:latin typeface="Barlow Semi Condensed"/>
              </a:rPr>
              <a:t>analyzed</a:t>
            </a:r>
            <a:r>
              <a:rPr lang="en-GB" sz="1800" dirty="0">
                <a:latin typeface="Barlow Semi Condensed"/>
              </a:rPr>
              <a:t> for their application in </a:t>
            </a:r>
            <a:r>
              <a:rPr lang="en-GB" sz="1800" b="1" dirty="0">
                <a:latin typeface="Barlow Semi Condensed"/>
              </a:rPr>
              <a:t>intrusion detection </a:t>
            </a:r>
            <a:r>
              <a:rPr lang="en-GB" sz="1800" dirty="0">
                <a:latin typeface="Barlow Semi Condensed"/>
              </a:rPr>
              <a:t>in networks. </a:t>
            </a:r>
          </a:p>
        </p:txBody>
      </p:sp>
      <p:cxnSp>
        <p:nvCxnSpPr>
          <p:cNvPr id="83" name="Connettore 7 82">
            <a:extLst>
              <a:ext uri="{FF2B5EF4-FFF2-40B4-BE49-F238E27FC236}">
                <a16:creationId xmlns:a16="http://schemas.microsoft.com/office/drawing/2014/main" id="{9E136A1C-2186-33DB-1777-718DFCEECD57}"/>
              </a:ext>
            </a:extLst>
          </p:cNvPr>
          <p:cNvCxnSpPr>
            <a:cxnSpLocks/>
          </p:cNvCxnSpPr>
          <p:nvPr/>
        </p:nvCxnSpPr>
        <p:spPr>
          <a:xfrm rot="16200000" flipH="1">
            <a:off x="4310480" y="1940683"/>
            <a:ext cx="267575" cy="407968"/>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6CCC39BC-5536-DA3F-B867-FAF4CD388041}"/>
              </a:ext>
            </a:extLst>
          </p:cNvPr>
          <p:cNvSpPr txBox="1"/>
          <p:nvPr/>
        </p:nvSpPr>
        <p:spPr>
          <a:xfrm>
            <a:off x="1024129" y="2358090"/>
            <a:ext cx="6997314" cy="646331"/>
          </a:xfrm>
          <a:prstGeom prst="rect">
            <a:avLst/>
          </a:prstGeom>
          <a:noFill/>
        </p:spPr>
        <p:txBody>
          <a:bodyPr wrap="square" lIns="91440" tIns="45720" rIns="91440" bIns="45720" anchor="t">
            <a:spAutoFit/>
          </a:bodyPr>
          <a:lstStyle/>
          <a:p>
            <a:pPr algn="ctr"/>
            <a:r>
              <a:rPr lang="en-GB" sz="1800" dirty="0">
                <a:latin typeface="Barlow Semi Condensed"/>
              </a:rPr>
              <a:t>The fine tuning on </a:t>
            </a:r>
            <a:r>
              <a:rPr lang="en-GB" sz="1800" b="1" dirty="0">
                <a:latin typeface="Barlow Semi Condensed"/>
              </a:rPr>
              <a:t>noisy simulator </a:t>
            </a:r>
            <a:r>
              <a:rPr lang="en-GB" sz="1800" dirty="0">
                <a:latin typeface="Barlow Semi Condensed"/>
              </a:rPr>
              <a:t>reaches an accuracy of </a:t>
            </a:r>
            <a:r>
              <a:rPr lang="en-GB" sz="1800" b="1" dirty="0">
                <a:latin typeface="Barlow Semi Condensed"/>
              </a:rPr>
              <a:t>93.05%</a:t>
            </a:r>
            <a:r>
              <a:rPr lang="en-GB" sz="1800" dirty="0">
                <a:latin typeface="Barlow Semi Condensed"/>
              </a:rPr>
              <a:t> with </a:t>
            </a:r>
            <a:r>
              <a:rPr lang="en-GB" sz="1800" b="1" dirty="0" err="1">
                <a:latin typeface="Barlow Semi Condensed"/>
              </a:rPr>
              <a:t>Pegasos</a:t>
            </a:r>
            <a:r>
              <a:rPr lang="en-GB" sz="1800" b="1" dirty="0">
                <a:latin typeface="Barlow Semi Condensed"/>
              </a:rPr>
              <a:t>-QSVC</a:t>
            </a:r>
            <a:r>
              <a:rPr lang="en-GB" sz="1800" dirty="0">
                <a:latin typeface="Barlow Semi Condensed"/>
              </a:rPr>
              <a:t> and </a:t>
            </a:r>
            <a:r>
              <a:rPr lang="en-GB" sz="1800" b="1" dirty="0">
                <a:latin typeface="Barlow Semi Condensed"/>
              </a:rPr>
              <a:t>94.2%</a:t>
            </a:r>
            <a:r>
              <a:rPr lang="en-GB" sz="1800" dirty="0">
                <a:latin typeface="Barlow Semi Condensed"/>
              </a:rPr>
              <a:t> with the </a:t>
            </a:r>
            <a:r>
              <a:rPr lang="en-GB" sz="1800" b="1" dirty="0">
                <a:latin typeface="Barlow Semi Condensed"/>
              </a:rPr>
              <a:t>hybrid</a:t>
            </a:r>
            <a:r>
              <a:rPr lang="en-GB" sz="1800" dirty="0">
                <a:latin typeface="Barlow Semi Condensed"/>
              </a:rPr>
              <a:t> quantum-classical model.</a:t>
            </a:r>
          </a:p>
        </p:txBody>
      </p:sp>
      <p:sp>
        <p:nvSpPr>
          <p:cNvPr id="3" name="CasellaDiTesto 2">
            <a:extLst>
              <a:ext uri="{FF2B5EF4-FFF2-40B4-BE49-F238E27FC236}">
                <a16:creationId xmlns:a16="http://schemas.microsoft.com/office/drawing/2014/main" id="{86FAEEAF-CFD0-89F4-76FE-B4C96FE90C04}"/>
              </a:ext>
            </a:extLst>
          </p:cNvPr>
          <p:cNvSpPr txBox="1"/>
          <p:nvPr/>
        </p:nvSpPr>
        <p:spPr>
          <a:xfrm>
            <a:off x="1024129" y="3514930"/>
            <a:ext cx="6997314" cy="923330"/>
          </a:xfrm>
          <a:prstGeom prst="rect">
            <a:avLst/>
          </a:prstGeom>
          <a:noFill/>
        </p:spPr>
        <p:txBody>
          <a:bodyPr wrap="square" lIns="91440" tIns="45720" rIns="91440" bIns="45720" anchor="t">
            <a:spAutoFit/>
          </a:bodyPr>
          <a:lstStyle/>
          <a:p>
            <a:pPr algn="ctr"/>
            <a:r>
              <a:rPr lang="en-GB" sz="1800" b="1" dirty="0">
                <a:latin typeface="Barlow Semi Condensed"/>
              </a:rPr>
              <a:t>Future research </a:t>
            </a:r>
            <a:r>
              <a:rPr lang="en-GB" sz="1800" dirty="0">
                <a:latin typeface="Barlow Semi Condensed"/>
              </a:rPr>
              <a:t>could focus on expanding the range of datasets and, when the use of real quantum machine will be more affordable, testing on real quantum hardware.</a:t>
            </a:r>
          </a:p>
        </p:txBody>
      </p:sp>
      <p:cxnSp>
        <p:nvCxnSpPr>
          <p:cNvPr id="6" name="Connettore 7 83">
            <a:extLst>
              <a:ext uri="{FF2B5EF4-FFF2-40B4-BE49-F238E27FC236}">
                <a16:creationId xmlns:a16="http://schemas.microsoft.com/office/drawing/2014/main" id="{2C914F0A-8957-CCFA-0F36-BB2B998B93F0}"/>
              </a:ext>
            </a:extLst>
          </p:cNvPr>
          <p:cNvCxnSpPr>
            <a:cxnSpLocks/>
          </p:cNvCxnSpPr>
          <p:nvPr/>
        </p:nvCxnSpPr>
        <p:spPr>
          <a:xfrm rot="5400000">
            <a:off x="4120346" y="2987024"/>
            <a:ext cx="328362" cy="727450"/>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43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C47F089-8211-7B58-CEB2-B9600E2F2F49}"/>
              </a:ext>
            </a:extLst>
          </p:cNvPr>
          <p:cNvSpPr>
            <a:spLocks noGrp="1"/>
          </p:cNvSpPr>
          <p:nvPr>
            <p:ph type="body" sz="quarter" idx="19"/>
          </p:nvPr>
        </p:nvSpPr>
        <p:spPr>
          <a:xfrm>
            <a:off x="5070764" y="858982"/>
            <a:ext cx="3343893" cy="2623127"/>
          </a:xfrm>
        </p:spPr>
        <p:txBody>
          <a:bodyPr/>
          <a:lstStyle/>
          <a:p>
            <a:r>
              <a:rPr lang="it-IT" b="1" u="sng" dirty="0"/>
              <a:t>Franco Cirillo</a:t>
            </a:r>
            <a:r>
              <a:rPr lang="it-IT" sz="1200" dirty="0"/>
              <a:t> and Christian Esposito</a:t>
            </a:r>
          </a:p>
          <a:p>
            <a:endParaRPr lang="it-IT" sz="1100" b="1" dirty="0"/>
          </a:p>
          <a:p>
            <a:pPr algn="ctr"/>
            <a:r>
              <a:rPr lang="en-GB" sz="2400" dirty="0">
                <a:solidFill>
                  <a:srgbClr val="494949"/>
                </a:solidFill>
                <a:ea typeface="Fjalla One" panose="02000506040000020004" pitchFamily="2" charset="0"/>
                <a:cs typeface="Fjalla One" panose="02000506040000020004" pitchFamily="2" charset="0"/>
              </a:rPr>
              <a:t>Quantum Machine Learning for Intrusion Detection on Noisy Quantum Computers</a:t>
            </a:r>
            <a:endParaRPr lang="it-IT" sz="2800" b="1" u="sng" dirty="0"/>
          </a:p>
        </p:txBody>
      </p:sp>
      <p:sp>
        <p:nvSpPr>
          <p:cNvPr id="4" name="Rettangolo 3">
            <a:extLst>
              <a:ext uri="{FF2B5EF4-FFF2-40B4-BE49-F238E27FC236}">
                <a16:creationId xmlns:a16="http://schemas.microsoft.com/office/drawing/2014/main" id="{359403EC-743B-5A89-DF3F-01CE1909AC43}"/>
              </a:ext>
            </a:extLst>
          </p:cNvPr>
          <p:cNvSpPr/>
          <p:nvPr/>
        </p:nvSpPr>
        <p:spPr>
          <a:xfrm>
            <a:off x="1703754" y="1789723"/>
            <a:ext cx="2016369" cy="5939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4" name="Segnaposto testo 1">
            <a:extLst>
              <a:ext uri="{FF2B5EF4-FFF2-40B4-BE49-F238E27FC236}">
                <a16:creationId xmlns:a16="http://schemas.microsoft.com/office/drawing/2014/main" id="{3B3A644D-74D8-D849-4585-7A2F1EA4B99F}"/>
              </a:ext>
            </a:extLst>
          </p:cNvPr>
          <p:cNvSpPr txBox="1">
            <a:spLocks/>
          </p:cNvSpPr>
          <p:nvPr/>
        </p:nvSpPr>
        <p:spPr>
          <a:xfrm>
            <a:off x="202855" y="4811942"/>
            <a:ext cx="2623471" cy="33155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chemeClr val="bg2"/>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chemeClr val="bg2"/>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chemeClr val="bg2"/>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chemeClr val="bg2"/>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dirty="0"/>
              <a:t>Contact: </a:t>
            </a:r>
            <a:r>
              <a:rPr lang="it-IT" b="1" dirty="0"/>
              <a:t>fracirillo@unisa.it</a:t>
            </a:r>
          </a:p>
        </p:txBody>
      </p:sp>
      <p:pic>
        <p:nvPicPr>
          <p:cNvPr id="5" name="Immagine 4" descr="Immagine che contiene Carattere, Elementi grafici, logo, grafica&#10;&#10;Il contenuto generato dall'IA potrebbe non essere corretto.">
            <a:extLst>
              <a:ext uri="{FF2B5EF4-FFF2-40B4-BE49-F238E27FC236}">
                <a16:creationId xmlns:a16="http://schemas.microsoft.com/office/drawing/2014/main" id="{C40070F9-75BD-06C9-F122-3BBB498298B4}"/>
              </a:ext>
            </a:extLst>
          </p:cNvPr>
          <p:cNvPicPr>
            <a:picLocks noChangeAspect="1"/>
          </p:cNvPicPr>
          <p:nvPr/>
        </p:nvPicPr>
        <p:blipFill>
          <a:blip r:embed="rId2"/>
          <a:stretch>
            <a:fillRect/>
          </a:stretch>
        </p:blipFill>
        <p:spPr>
          <a:xfrm>
            <a:off x="3720123" y="4514297"/>
            <a:ext cx="2148849" cy="493144"/>
          </a:xfrm>
          <a:prstGeom prst="rect">
            <a:avLst/>
          </a:prstGeom>
        </p:spPr>
      </p:pic>
    </p:spTree>
    <p:extLst>
      <p:ext uri="{BB962C8B-B14F-4D97-AF65-F5344CB8AC3E}">
        <p14:creationId xmlns:p14="http://schemas.microsoft.com/office/powerpoint/2010/main" val="88476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3E95E-1A0F-9864-6308-5A7295A3BB9B}"/>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01EEF010-CE0A-BE70-0AC7-04B56FB16E9A}"/>
              </a:ext>
            </a:extLst>
          </p:cNvPr>
          <p:cNvSpPr>
            <a:spLocks noGrp="1"/>
          </p:cNvSpPr>
          <p:nvPr>
            <p:ph type="title"/>
          </p:nvPr>
        </p:nvSpPr>
        <p:spPr>
          <a:xfrm>
            <a:off x="1559002" y="261533"/>
            <a:ext cx="6006300" cy="595800"/>
          </a:xfrm>
        </p:spPr>
        <p:txBody>
          <a:bodyPr/>
          <a:lstStyle/>
          <a:p>
            <a:r>
              <a:rPr lang="en-US" sz="4400" dirty="0"/>
              <a:t>QSVM</a:t>
            </a:r>
          </a:p>
        </p:txBody>
      </p:sp>
      <p:sp>
        <p:nvSpPr>
          <p:cNvPr id="5" name="Segnaposto contenuto 7">
            <a:extLst>
              <a:ext uri="{FF2B5EF4-FFF2-40B4-BE49-F238E27FC236}">
                <a16:creationId xmlns:a16="http://schemas.microsoft.com/office/drawing/2014/main" id="{08F7B0F7-D032-64A5-4DFF-5411AF07F875}"/>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2" name="CasellaDiTesto 1">
            <a:extLst>
              <a:ext uri="{FF2B5EF4-FFF2-40B4-BE49-F238E27FC236}">
                <a16:creationId xmlns:a16="http://schemas.microsoft.com/office/drawing/2014/main" id="{39AA30B9-E797-15CB-178D-DEC7E748AEB2}"/>
              </a:ext>
            </a:extLst>
          </p:cNvPr>
          <p:cNvSpPr txBox="1"/>
          <p:nvPr/>
        </p:nvSpPr>
        <p:spPr>
          <a:xfrm>
            <a:off x="328072" y="1210882"/>
            <a:ext cx="8236872" cy="646331"/>
          </a:xfrm>
          <a:prstGeom prst="rect">
            <a:avLst/>
          </a:prstGeom>
          <a:noFill/>
        </p:spPr>
        <p:txBody>
          <a:bodyPr wrap="square" lIns="91440" tIns="45720" rIns="91440" bIns="45720" anchor="t">
            <a:spAutoFit/>
          </a:bodyPr>
          <a:lstStyle/>
          <a:p>
            <a:r>
              <a:rPr lang="en-GB" sz="1800" dirty="0">
                <a:latin typeface="Barlow Semi Condensed"/>
              </a:rPr>
              <a:t>Similarly to SVM, the </a:t>
            </a:r>
            <a:r>
              <a:rPr lang="en-GB" sz="1800" b="1" dirty="0">
                <a:latin typeface="Barlow Semi Condensed"/>
              </a:rPr>
              <a:t>kernel trick</a:t>
            </a:r>
            <a:r>
              <a:rPr lang="en-GB" sz="1800" dirty="0">
                <a:latin typeface="Barlow Semi Condensed"/>
              </a:rPr>
              <a:t> is used to map data into a higher-dimensional space after transforming the data into a </a:t>
            </a:r>
            <a:r>
              <a:rPr lang="en-GB" sz="1800" b="1" dirty="0">
                <a:latin typeface="Barlow Semi Condensed"/>
              </a:rPr>
              <a:t>quantum feature space</a:t>
            </a:r>
            <a:r>
              <a:rPr lang="en-GB" sz="1800" dirty="0">
                <a:latin typeface="Barlow Semi Condensed"/>
              </a:rPr>
              <a:t>.</a:t>
            </a:r>
          </a:p>
        </p:txBody>
      </p:sp>
      <p:graphicFrame>
        <p:nvGraphicFramePr>
          <p:cNvPr id="6" name="Diagramma 5">
            <a:extLst>
              <a:ext uri="{FF2B5EF4-FFF2-40B4-BE49-F238E27FC236}">
                <a16:creationId xmlns:a16="http://schemas.microsoft.com/office/drawing/2014/main" id="{4B364421-C0E8-54E8-40D2-3D83A24B6DA1}"/>
              </a:ext>
            </a:extLst>
          </p:cNvPr>
          <p:cNvGraphicFramePr/>
          <p:nvPr>
            <p:extLst>
              <p:ext uri="{D42A27DB-BD31-4B8C-83A1-F6EECF244321}">
                <p14:modId xmlns:p14="http://schemas.microsoft.com/office/powerpoint/2010/main" val="551643688"/>
              </p:ext>
            </p:extLst>
          </p:nvPr>
        </p:nvGraphicFramePr>
        <p:xfrm>
          <a:off x="1933575" y="2376789"/>
          <a:ext cx="6267450" cy="2229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sellaDiTesto 6">
            <a:extLst>
              <a:ext uri="{FF2B5EF4-FFF2-40B4-BE49-F238E27FC236}">
                <a16:creationId xmlns:a16="http://schemas.microsoft.com/office/drawing/2014/main" id="{C9067978-FFCE-0C82-2B21-6EC66E2C9CF3}"/>
              </a:ext>
            </a:extLst>
          </p:cNvPr>
          <p:cNvSpPr txBox="1"/>
          <p:nvPr/>
        </p:nvSpPr>
        <p:spPr>
          <a:xfrm>
            <a:off x="823372" y="2825944"/>
            <a:ext cx="658032" cy="1323439"/>
          </a:xfrm>
          <a:prstGeom prst="rect">
            <a:avLst/>
          </a:prstGeom>
          <a:noFill/>
        </p:spPr>
        <p:txBody>
          <a:bodyPr wrap="square" rtlCol="0">
            <a:spAutoFit/>
          </a:bodyPr>
          <a:lstStyle/>
          <a:p>
            <a:r>
              <a:rPr lang="it-IT" sz="1600" dirty="0"/>
              <a:t>|0</a:t>
            </a:r>
            <a:r>
              <a:rPr lang="en-GB" sz="1600" dirty="0"/>
              <a:t>⟩</a:t>
            </a:r>
            <a:endParaRPr lang="it-IT" sz="1600" dirty="0"/>
          </a:p>
          <a:p>
            <a:r>
              <a:rPr lang="it-IT" sz="1600" dirty="0"/>
              <a:t>.</a:t>
            </a:r>
          </a:p>
          <a:p>
            <a:r>
              <a:rPr lang="it-IT" sz="1600" dirty="0"/>
              <a:t>.</a:t>
            </a:r>
          </a:p>
          <a:p>
            <a:r>
              <a:rPr lang="it-IT" sz="1600" dirty="0"/>
              <a:t>.</a:t>
            </a:r>
          </a:p>
          <a:p>
            <a:r>
              <a:rPr lang="it-IT" sz="1600" dirty="0"/>
              <a:t>|0</a:t>
            </a:r>
            <a:r>
              <a:rPr lang="en-GB" sz="1600" dirty="0"/>
              <a:t>⟩</a:t>
            </a:r>
            <a:endParaRPr lang="it-IT" sz="1600" dirty="0"/>
          </a:p>
        </p:txBody>
      </p:sp>
      <p:cxnSp>
        <p:nvCxnSpPr>
          <p:cNvPr id="9" name="Connettore 2 8">
            <a:extLst>
              <a:ext uri="{FF2B5EF4-FFF2-40B4-BE49-F238E27FC236}">
                <a16:creationId xmlns:a16="http://schemas.microsoft.com/office/drawing/2014/main" id="{30CE4541-17DA-D30D-1F2D-1548C4A95FDB}"/>
              </a:ext>
            </a:extLst>
          </p:cNvPr>
          <p:cNvCxnSpPr/>
          <p:nvPr/>
        </p:nvCxnSpPr>
        <p:spPr>
          <a:xfrm>
            <a:off x="1307276" y="3008746"/>
            <a:ext cx="62629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nettore 2 9">
            <a:extLst>
              <a:ext uri="{FF2B5EF4-FFF2-40B4-BE49-F238E27FC236}">
                <a16:creationId xmlns:a16="http://schemas.microsoft.com/office/drawing/2014/main" id="{12EF73B4-D28C-9856-F07D-5931686C734F}"/>
              </a:ext>
            </a:extLst>
          </p:cNvPr>
          <p:cNvCxnSpPr/>
          <p:nvPr/>
        </p:nvCxnSpPr>
        <p:spPr>
          <a:xfrm>
            <a:off x="1307276" y="3999346"/>
            <a:ext cx="62629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nettore 2 12">
            <a:extLst>
              <a:ext uri="{FF2B5EF4-FFF2-40B4-BE49-F238E27FC236}">
                <a16:creationId xmlns:a16="http://schemas.microsoft.com/office/drawing/2014/main" id="{71405C81-2F7C-1CF7-E543-B7C6104D2061}"/>
              </a:ext>
            </a:extLst>
          </p:cNvPr>
          <p:cNvCxnSpPr>
            <a:cxnSpLocks/>
          </p:cNvCxnSpPr>
          <p:nvPr/>
        </p:nvCxnSpPr>
        <p:spPr>
          <a:xfrm>
            <a:off x="2850326" y="2398802"/>
            <a:ext cx="0" cy="4271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CasellaDiTesto 14">
            <a:extLst>
              <a:ext uri="{FF2B5EF4-FFF2-40B4-BE49-F238E27FC236}">
                <a16:creationId xmlns:a16="http://schemas.microsoft.com/office/drawing/2014/main" id="{D77DEC98-8CF6-691E-7B8F-6E84B59600C7}"/>
              </a:ext>
            </a:extLst>
          </p:cNvPr>
          <p:cNvSpPr txBox="1"/>
          <p:nvPr/>
        </p:nvSpPr>
        <p:spPr>
          <a:xfrm>
            <a:off x="2568359" y="2080018"/>
            <a:ext cx="563933" cy="307777"/>
          </a:xfrm>
          <a:prstGeom prst="rect">
            <a:avLst/>
          </a:prstGeom>
          <a:noFill/>
        </p:spPr>
        <p:txBody>
          <a:bodyPr wrap="square" rtlCol="0">
            <a:spAutoFit/>
          </a:bodyPr>
          <a:lstStyle/>
          <a:p>
            <a:r>
              <a:rPr lang="it-IT" dirty="0"/>
              <a:t>Data</a:t>
            </a:r>
            <a:endParaRPr lang="en-GB" dirty="0"/>
          </a:p>
        </p:txBody>
      </p:sp>
      <p:sp>
        <p:nvSpPr>
          <p:cNvPr id="19" name="CasellaDiTesto 18">
            <a:extLst>
              <a:ext uri="{FF2B5EF4-FFF2-40B4-BE49-F238E27FC236}">
                <a16:creationId xmlns:a16="http://schemas.microsoft.com/office/drawing/2014/main" id="{66262A25-9F68-69BE-8E70-ED4A9D2AF710}"/>
              </a:ext>
            </a:extLst>
          </p:cNvPr>
          <p:cNvSpPr txBox="1"/>
          <p:nvPr/>
        </p:nvSpPr>
        <p:spPr>
          <a:xfrm>
            <a:off x="707620" y="4222153"/>
            <a:ext cx="758956" cy="307777"/>
          </a:xfrm>
          <a:prstGeom prst="rect">
            <a:avLst/>
          </a:prstGeom>
          <a:noFill/>
        </p:spPr>
        <p:txBody>
          <a:bodyPr wrap="square" rtlCol="0">
            <a:spAutoFit/>
          </a:bodyPr>
          <a:lstStyle/>
          <a:p>
            <a:r>
              <a:rPr lang="it-IT" dirty="0" err="1"/>
              <a:t>Qubits</a:t>
            </a:r>
            <a:endParaRPr lang="en-GB" dirty="0"/>
          </a:p>
        </p:txBody>
      </p:sp>
    </p:spTree>
    <p:extLst>
      <p:ext uri="{BB962C8B-B14F-4D97-AF65-F5344CB8AC3E}">
        <p14:creationId xmlns:p14="http://schemas.microsoft.com/office/powerpoint/2010/main" val="326731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4CA4F-5ADB-12E2-F17E-5A71EA3C0902}"/>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507343B8-AB92-B974-BF6C-98D577E6732F}"/>
              </a:ext>
            </a:extLst>
          </p:cNvPr>
          <p:cNvSpPr>
            <a:spLocks noGrp="1"/>
          </p:cNvSpPr>
          <p:nvPr>
            <p:ph type="title"/>
          </p:nvPr>
        </p:nvSpPr>
        <p:spPr>
          <a:xfrm>
            <a:off x="1559002" y="261533"/>
            <a:ext cx="6006300" cy="595800"/>
          </a:xfrm>
        </p:spPr>
        <p:txBody>
          <a:bodyPr/>
          <a:lstStyle/>
          <a:p>
            <a:r>
              <a:rPr lang="en-US" sz="4400" dirty="0" err="1"/>
              <a:t>Pegasos</a:t>
            </a:r>
            <a:r>
              <a:rPr lang="en-US" sz="4400" dirty="0"/>
              <a:t>-QSVC</a:t>
            </a:r>
          </a:p>
        </p:txBody>
      </p:sp>
      <p:sp>
        <p:nvSpPr>
          <p:cNvPr id="5" name="Segnaposto contenuto 7">
            <a:extLst>
              <a:ext uri="{FF2B5EF4-FFF2-40B4-BE49-F238E27FC236}">
                <a16:creationId xmlns:a16="http://schemas.microsoft.com/office/drawing/2014/main" id="{DA62C406-4D98-DFCC-D8D2-C7B76E2EB732}"/>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2" name="CasellaDiTesto 1">
            <a:extLst>
              <a:ext uri="{FF2B5EF4-FFF2-40B4-BE49-F238E27FC236}">
                <a16:creationId xmlns:a16="http://schemas.microsoft.com/office/drawing/2014/main" id="{ED0D0EB3-A870-931A-7E46-7F46FD2DBB83}"/>
              </a:ext>
            </a:extLst>
          </p:cNvPr>
          <p:cNvSpPr txBox="1"/>
          <p:nvPr/>
        </p:nvSpPr>
        <p:spPr>
          <a:xfrm>
            <a:off x="328072" y="1210882"/>
            <a:ext cx="8236872" cy="2031325"/>
          </a:xfrm>
          <a:prstGeom prst="rect">
            <a:avLst/>
          </a:prstGeom>
          <a:noFill/>
        </p:spPr>
        <p:txBody>
          <a:bodyPr wrap="square" lIns="91440" tIns="45720" rIns="91440" bIns="45720" anchor="t">
            <a:spAutoFit/>
          </a:bodyPr>
          <a:lstStyle/>
          <a:p>
            <a:r>
              <a:rPr lang="en-GB" sz="1800" dirty="0">
                <a:latin typeface="Barlow Semi Condensed"/>
              </a:rPr>
              <a:t>Inspired by the </a:t>
            </a:r>
            <a:r>
              <a:rPr lang="en-GB" sz="1800" dirty="0" err="1">
                <a:latin typeface="Barlow Semi Condensed"/>
              </a:rPr>
              <a:t>Pegasos</a:t>
            </a:r>
            <a:r>
              <a:rPr lang="en-GB" sz="1800" dirty="0">
                <a:latin typeface="Barlow Semi Condensed"/>
              </a:rPr>
              <a:t> algorithm (</a:t>
            </a:r>
            <a:r>
              <a:rPr lang="en-GB" sz="1800" b="1" dirty="0">
                <a:latin typeface="Barlow Semi Condensed"/>
              </a:rPr>
              <a:t>Primal Estimated sub-</a:t>
            </a:r>
            <a:r>
              <a:rPr lang="en-GB" sz="1800" b="1" dirty="0" err="1">
                <a:latin typeface="Barlow Semi Condensed"/>
              </a:rPr>
              <a:t>GrAdient</a:t>
            </a:r>
            <a:r>
              <a:rPr lang="en-GB" sz="1800" b="1" dirty="0">
                <a:latin typeface="Barlow Semi Condensed"/>
              </a:rPr>
              <a:t> </a:t>
            </a:r>
            <a:r>
              <a:rPr lang="en-GB" sz="1800" b="1" dirty="0" err="1">
                <a:latin typeface="Barlow Semi Condensed"/>
              </a:rPr>
              <a:t>SOlver</a:t>
            </a:r>
            <a:r>
              <a:rPr lang="en-GB" sz="1800" b="1" dirty="0">
                <a:latin typeface="Barlow Semi Condensed"/>
              </a:rPr>
              <a:t> for SVM</a:t>
            </a:r>
            <a:r>
              <a:rPr lang="en-GB" sz="1800" dirty="0">
                <a:latin typeface="Barlow Semi Condensed"/>
              </a:rPr>
              <a:t>), it employs a </a:t>
            </a:r>
            <a:r>
              <a:rPr lang="en-GB" sz="1800" b="1" dirty="0">
                <a:latin typeface="Barlow Semi Condensed"/>
              </a:rPr>
              <a:t>stochastic gradient descent </a:t>
            </a:r>
            <a:r>
              <a:rPr lang="en-GB" sz="1800" dirty="0">
                <a:latin typeface="Barlow Semi Condensed"/>
              </a:rPr>
              <a:t>approach to solve the primal optimization problem of SVMs. </a:t>
            </a:r>
          </a:p>
          <a:p>
            <a:endParaRPr lang="en-GB" sz="1800" dirty="0">
              <a:latin typeface="Barlow Semi Condensed"/>
            </a:endParaRPr>
          </a:p>
          <a:p>
            <a:r>
              <a:rPr lang="en-GB" sz="1800" dirty="0" err="1">
                <a:latin typeface="Barlow Semi Condensed"/>
              </a:rPr>
              <a:t>Pegasos</a:t>
            </a:r>
            <a:r>
              <a:rPr lang="en-GB" sz="1800" dirty="0">
                <a:latin typeface="Barlow Semi Condensed"/>
              </a:rPr>
              <a:t> updates model parameters using only a small subset of the data, thereby </a:t>
            </a:r>
            <a:r>
              <a:rPr lang="en-GB" sz="1800" b="1" dirty="0">
                <a:latin typeface="Barlow Semi Condensed"/>
              </a:rPr>
              <a:t>reducing computational costs</a:t>
            </a:r>
            <a:r>
              <a:rPr lang="en-GB" sz="1800" dirty="0">
                <a:latin typeface="Barlow Semi Condensed"/>
              </a:rPr>
              <a:t> and ensuring training complexity is independent of the training set size.</a:t>
            </a:r>
          </a:p>
        </p:txBody>
      </p:sp>
    </p:spTree>
    <p:extLst>
      <p:ext uri="{BB962C8B-B14F-4D97-AF65-F5344CB8AC3E}">
        <p14:creationId xmlns:p14="http://schemas.microsoft.com/office/powerpoint/2010/main" val="399995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F59F7-6A6D-BCDC-DAC0-A64BA70C2000}"/>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9A48D69D-554F-BA6F-78F3-9276A503CC9A}"/>
              </a:ext>
            </a:extLst>
          </p:cNvPr>
          <p:cNvSpPr>
            <a:spLocks noGrp="1"/>
          </p:cNvSpPr>
          <p:nvPr>
            <p:ph type="title"/>
          </p:nvPr>
        </p:nvSpPr>
        <p:spPr>
          <a:xfrm>
            <a:off x="1559002" y="261533"/>
            <a:ext cx="6006300" cy="595800"/>
          </a:xfrm>
        </p:spPr>
        <p:txBody>
          <a:bodyPr/>
          <a:lstStyle/>
          <a:p>
            <a:r>
              <a:rPr lang="en-US" sz="4400" dirty="0"/>
              <a:t>VQC</a:t>
            </a:r>
          </a:p>
        </p:txBody>
      </p:sp>
      <p:sp>
        <p:nvSpPr>
          <p:cNvPr id="5" name="Segnaposto contenuto 7">
            <a:extLst>
              <a:ext uri="{FF2B5EF4-FFF2-40B4-BE49-F238E27FC236}">
                <a16:creationId xmlns:a16="http://schemas.microsoft.com/office/drawing/2014/main" id="{35E755D9-0A38-36C4-0C25-2ACCC3491AFB}"/>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2" name="CasellaDiTesto 1">
            <a:extLst>
              <a:ext uri="{FF2B5EF4-FFF2-40B4-BE49-F238E27FC236}">
                <a16:creationId xmlns:a16="http://schemas.microsoft.com/office/drawing/2014/main" id="{5C40692C-23E2-D7B2-44F6-76475984AC60}"/>
              </a:ext>
            </a:extLst>
          </p:cNvPr>
          <p:cNvSpPr txBox="1"/>
          <p:nvPr/>
        </p:nvSpPr>
        <p:spPr>
          <a:xfrm>
            <a:off x="328072" y="1133396"/>
            <a:ext cx="8236872" cy="1200329"/>
          </a:xfrm>
          <a:prstGeom prst="rect">
            <a:avLst/>
          </a:prstGeom>
          <a:noFill/>
        </p:spPr>
        <p:txBody>
          <a:bodyPr wrap="square" lIns="91440" tIns="45720" rIns="91440" bIns="45720" anchor="t">
            <a:spAutoFit/>
          </a:bodyPr>
          <a:lstStyle/>
          <a:p>
            <a:r>
              <a:rPr lang="en-GB" sz="1800" dirty="0">
                <a:latin typeface="Barlow Semi Condensed"/>
              </a:rPr>
              <a:t>It employs a parameterized quantum circuit trained with </a:t>
            </a:r>
            <a:r>
              <a:rPr lang="en-GB" sz="1800" b="1" dirty="0">
                <a:latin typeface="Barlow Semi Condensed"/>
              </a:rPr>
              <a:t>classical optimization methods </a:t>
            </a:r>
            <a:r>
              <a:rPr lang="en-GB" sz="1800" dirty="0">
                <a:latin typeface="Barlow Semi Condensed"/>
              </a:rPr>
              <a:t>to perform classification tasks. </a:t>
            </a:r>
          </a:p>
          <a:p>
            <a:r>
              <a:rPr lang="en-GB" sz="1800" dirty="0">
                <a:latin typeface="Barlow Semi Condensed"/>
              </a:rPr>
              <a:t>As a type of variational quantum algorithm (VQA), the VQC depends heavily on the choice of </a:t>
            </a:r>
            <a:r>
              <a:rPr lang="en-GB" sz="1800" b="1" dirty="0">
                <a:latin typeface="Barlow Semi Condensed"/>
              </a:rPr>
              <a:t>ansatz</a:t>
            </a:r>
            <a:r>
              <a:rPr lang="en-GB" sz="1800" dirty="0">
                <a:latin typeface="Barlow Semi Condensed"/>
              </a:rPr>
              <a:t>.</a:t>
            </a:r>
          </a:p>
        </p:txBody>
      </p:sp>
      <p:graphicFrame>
        <p:nvGraphicFramePr>
          <p:cNvPr id="6" name="Diagramma 5">
            <a:extLst>
              <a:ext uri="{FF2B5EF4-FFF2-40B4-BE49-F238E27FC236}">
                <a16:creationId xmlns:a16="http://schemas.microsoft.com/office/drawing/2014/main" id="{1142E197-570C-BDBC-4F60-52283E50E883}"/>
              </a:ext>
            </a:extLst>
          </p:cNvPr>
          <p:cNvGraphicFramePr/>
          <p:nvPr>
            <p:extLst>
              <p:ext uri="{D42A27DB-BD31-4B8C-83A1-F6EECF244321}">
                <p14:modId xmlns:p14="http://schemas.microsoft.com/office/powerpoint/2010/main" val="3601038165"/>
              </p:ext>
            </p:extLst>
          </p:nvPr>
        </p:nvGraphicFramePr>
        <p:xfrm>
          <a:off x="1438274" y="2208907"/>
          <a:ext cx="7377654" cy="2466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sellaDiTesto 6">
            <a:extLst>
              <a:ext uri="{FF2B5EF4-FFF2-40B4-BE49-F238E27FC236}">
                <a16:creationId xmlns:a16="http://schemas.microsoft.com/office/drawing/2014/main" id="{E529F48C-1A81-8306-58FE-EF1178FFE0CF}"/>
              </a:ext>
            </a:extLst>
          </p:cNvPr>
          <p:cNvSpPr txBox="1"/>
          <p:nvPr/>
        </p:nvSpPr>
        <p:spPr>
          <a:xfrm>
            <a:off x="328072" y="2894774"/>
            <a:ext cx="658032" cy="1323439"/>
          </a:xfrm>
          <a:prstGeom prst="rect">
            <a:avLst/>
          </a:prstGeom>
          <a:noFill/>
        </p:spPr>
        <p:txBody>
          <a:bodyPr wrap="square" rtlCol="0">
            <a:spAutoFit/>
          </a:bodyPr>
          <a:lstStyle/>
          <a:p>
            <a:r>
              <a:rPr lang="it-IT" sz="1600" dirty="0"/>
              <a:t>|0</a:t>
            </a:r>
            <a:r>
              <a:rPr lang="en-GB" sz="1600" dirty="0"/>
              <a:t>⟩</a:t>
            </a:r>
            <a:endParaRPr lang="it-IT" sz="1600" dirty="0"/>
          </a:p>
          <a:p>
            <a:r>
              <a:rPr lang="it-IT" sz="1600" dirty="0"/>
              <a:t>.</a:t>
            </a:r>
          </a:p>
          <a:p>
            <a:r>
              <a:rPr lang="it-IT" sz="1600" dirty="0"/>
              <a:t>.</a:t>
            </a:r>
          </a:p>
          <a:p>
            <a:r>
              <a:rPr lang="it-IT" sz="1600" dirty="0"/>
              <a:t>.</a:t>
            </a:r>
          </a:p>
          <a:p>
            <a:r>
              <a:rPr lang="it-IT" sz="1600" dirty="0"/>
              <a:t>|0</a:t>
            </a:r>
            <a:r>
              <a:rPr lang="en-GB" sz="1600" dirty="0"/>
              <a:t>⟩</a:t>
            </a:r>
            <a:endParaRPr lang="it-IT" sz="1600" dirty="0"/>
          </a:p>
        </p:txBody>
      </p:sp>
      <p:cxnSp>
        <p:nvCxnSpPr>
          <p:cNvPr id="9" name="Connettore 2 8">
            <a:extLst>
              <a:ext uri="{FF2B5EF4-FFF2-40B4-BE49-F238E27FC236}">
                <a16:creationId xmlns:a16="http://schemas.microsoft.com/office/drawing/2014/main" id="{67C6E6C5-FA07-9891-8D0A-CA50140423D3}"/>
              </a:ext>
            </a:extLst>
          </p:cNvPr>
          <p:cNvCxnSpPr/>
          <p:nvPr/>
        </p:nvCxnSpPr>
        <p:spPr>
          <a:xfrm>
            <a:off x="811976" y="3077576"/>
            <a:ext cx="62629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nettore 2 9">
            <a:extLst>
              <a:ext uri="{FF2B5EF4-FFF2-40B4-BE49-F238E27FC236}">
                <a16:creationId xmlns:a16="http://schemas.microsoft.com/office/drawing/2014/main" id="{EE67180F-CD2B-9FEF-B311-B7CAA65B7B25}"/>
              </a:ext>
            </a:extLst>
          </p:cNvPr>
          <p:cNvCxnSpPr/>
          <p:nvPr/>
        </p:nvCxnSpPr>
        <p:spPr>
          <a:xfrm>
            <a:off x="811976" y="4068176"/>
            <a:ext cx="62629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nettore 2 12">
            <a:extLst>
              <a:ext uri="{FF2B5EF4-FFF2-40B4-BE49-F238E27FC236}">
                <a16:creationId xmlns:a16="http://schemas.microsoft.com/office/drawing/2014/main" id="{D506AD6E-E233-DA8A-C62F-8E55C1267836}"/>
              </a:ext>
            </a:extLst>
          </p:cNvPr>
          <p:cNvCxnSpPr>
            <a:cxnSpLocks/>
          </p:cNvCxnSpPr>
          <p:nvPr/>
        </p:nvCxnSpPr>
        <p:spPr>
          <a:xfrm>
            <a:off x="2355026" y="2467632"/>
            <a:ext cx="0" cy="4271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CasellaDiTesto 14">
            <a:extLst>
              <a:ext uri="{FF2B5EF4-FFF2-40B4-BE49-F238E27FC236}">
                <a16:creationId xmlns:a16="http://schemas.microsoft.com/office/drawing/2014/main" id="{1048A412-EB6A-E06D-1CE5-7EEB34FEE29A}"/>
              </a:ext>
            </a:extLst>
          </p:cNvPr>
          <p:cNvSpPr txBox="1"/>
          <p:nvPr/>
        </p:nvSpPr>
        <p:spPr>
          <a:xfrm>
            <a:off x="2073059" y="2148848"/>
            <a:ext cx="563933" cy="307777"/>
          </a:xfrm>
          <a:prstGeom prst="rect">
            <a:avLst/>
          </a:prstGeom>
          <a:noFill/>
        </p:spPr>
        <p:txBody>
          <a:bodyPr wrap="square" rtlCol="0">
            <a:spAutoFit/>
          </a:bodyPr>
          <a:lstStyle/>
          <a:p>
            <a:r>
              <a:rPr lang="it-IT" dirty="0"/>
              <a:t>Data</a:t>
            </a:r>
            <a:endParaRPr lang="en-GB" dirty="0"/>
          </a:p>
        </p:txBody>
      </p:sp>
      <p:sp>
        <p:nvSpPr>
          <p:cNvPr id="19" name="CasellaDiTesto 18">
            <a:extLst>
              <a:ext uri="{FF2B5EF4-FFF2-40B4-BE49-F238E27FC236}">
                <a16:creationId xmlns:a16="http://schemas.microsoft.com/office/drawing/2014/main" id="{1F467A4B-5CF3-4C33-F43A-BD5DD6500D62}"/>
              </a:ext>
            </a:extLst>
          </p:cNvPr>
          <p:cNvSpPr txBox="1"/>
          <p:nvPr/>
        </p:nvSpPr>
        <p:spPr>
          <a:xfrm>
            <a:off x="212320" y="4290983"/>
            <a:ext cx="758956" cy="307777"/>
          </a:xfrm>
          <a:prstGeom prst="rect">
            <a:avLst/>
          </a:prstGeom>
          <a:noFill/>
        </p:spPr>
        <p:txBody>
          <a:bodyPr wrap="square" rtlCol="0">
            <a:spAutoFit/>
          </a:bodyPr>
          <a:lstStyle/>
          <a:p>
            <a:r>
              <a:rPr lang="it-IT" dirty="0" err="1"/>
              <a:t>Qubits</a:t>
            </a:r>
            <a:endParaRPr lang="en-GB" dirty="0"/>
          </a:p>
        </p:txBody>
      </p:sp>
      <p:cxnSp>
        <p:nvCxnSpPr>
          <p:cNvPr id="23" name="Connettore diritto 22">
            <a:extLst>
              <a:ext uri="{FF2B5EF4-FFF2-40B4-BE49-F238E27FC236}">
                <a16:creationId xmlns:a16="http://schemas.microsoft.com/office/drawing/2014/main" id="{C6CAE7FB-0528-7FFA-A8E7-6A722CC9B4FF}"/>
              </a:ext>
            </a:extLst>
          </p:cNvPr>
          <p:cNvCxnSpPr>
            <a:cxnSpLocks/>
          </p:cNvCxnSpPr>
          <p:nvPr/>
        </p:nvCxnSpPr>
        <p:spPr>
          <a:xfrm>
            <a:off x="8802181" y="3442160"/>
            <a:ext cx="0" cy="1002711"/>
          </a:xfrm>
          <a:prstGeom prst="line">
            <a:avLst/>
          </a:prstGeom>
        </p:spPr>
        <p:style>
          <a:lnRef idx="1">
            <a:schemeClr val="dk1"/>
          </a:lnRef>
          <a:fillRef idx="0">
            <a:schemeClr val="dk1"/>
          </a:fillRef>
          <a:effectRef idx="0">
            <a:schemeClr val="dk1"/>
          </a:effectRef>
          <a:fontRef idx="minor">
            <a:schemeClr val="tx1"/>
          </a:fontRef>
        </p:style>
      </p:cxnSp>
      <p:cxnSp>
        <p:nvCxnSpPr>
          <p:cNvPr id="27" name="Connettore diritto 26">
            <a:extLst>
              <a:ext uri="{FF2B5EF4-FFF2-40B4-BE49-F238E27FC236}">
                <a16:creationId xmlns:a16="http://schemas.microsoft.com/office/drawing/2014/main" id="{134D0B95-E903-D9B6-33BF-821E5CFD52DA}"/>
              </a:ext>
            </a:extLst>
          </p:cNvPr>
          <p:cNvCxnSpPr>
            <a:cxnSpLocks/>
          </p:cNvCxnSpPr>
          <p:nvPr/>
        </p:nvCxnSpPr>
        <p:spPr>
          <a:xfrm flipH="1">
            <a:off x="4030214" y="4444871"/>
            <a:ext cx="4771967" cy="0"/>
          </a:xfrm>
          <a:prstGeom prst="line">
            <a:avLst/>
          </a:prstGeom>
        </p:spPr>
        <p:style>
          <a:lnRef idx="1">
            <a:schemeClr val="dk1"/>
          </a:lnRef>
          <a:fillRef idx="0">
            <a:schemeClr val="dk1"/>
          </a:fillRef>
          <a:effectRef idx="0">
            <a:schemeClr val="dk1"/>
          </a:effectRef>
          <a:fontRef idx="minor">
            <a:schemeClr val="tx1"/>
          </a:fontRef>
        </p:style>
      </p:cxnSp>
      <p:cxnSp>
        <p:nvCxnSpPr>
          <p:cNvPr id="31" name="Connettore 2 30">
            <a:extLst>
              <a:ext uri="{FF2B5EF4-FFF2-40B4-BE49-F238E27FC236}">
                <a16:creationId xmlns:a16="http://schemas.microsoft.com/office/drawing/2014/main" id="{61177BB6-6AF3-3CAF-EE17-72C1CE75909B}"/>
              </a:ext>
            </a:extLst>
          </p:cNvPr>
          <p:cNvCxnSpPr>
            <a:cxnSpLocks/>
          </p:cNvCxnSpPr>
          <p:nvPr/>
        </p:nvCxnSpPr>
        <p:spPr>
          <a:xfrm flipV="1">
            <a:off x="4030214" y="4068176"/>
            <a:ext cx="0" cy="3766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CasellaDiTesto 33">
            <a:extLst>
              <a:ext uri="{FF2B5EF4-FFF2-40B4-BE49-F238E27FC236}">
                <a16:creationId xmlns:a16="http://schemas.microsoft.com/office/drawing/2014/main" id="{7B87EA00-7186-0108-7813-94E6C737AE1C}"/>
              </a:ext>
            </a:extLst>
          </p:cNvPr>
          <p:cNvSpPr txBox="1"/>
          <p:nvPr/>
        </p:nvSpPr>
        <p:spPr>
          <a:xfrm>
            <a:off x="5791219" y="4155838"/>
            <a:ext cx="1619232" cy="307777"/>
          </a:xfrm>
          <a:prstGeom prst="rect">
            <a:avLst/>
          </a:prstGeom>
          <a:noFill/>
        </p:spPr>
        <p:txBody>
          <a:bodyPr wrap="square" rtlCol="0">
            <a:spAutoFit/>
          </a:bodyPr>
          <a:lstStyle/>
          <a:p>
            <a:r>
              <a:rPr lang="it-IT" dirty="0" err="1"/>
              <a:t>Updating</a:t>
            </a:r>
            <a:r>
              <a:rPr lang="it-IT" dirty="0"/>
              <a:t> weights</a:t>
            </a:r>
            <a:endParaRPr lang="en-GB" dirty="0"/>
          </a:p>
        </p:txBody>
      </p:sp>
    </p:spTree>
    <p:extLst>
      <p:ext uri="{BB962C8B-B14F-4D97-AF65-F5344CB8AC3E}">
        <p14:creationId xmlns:p14="http://schemas.microsoft.com/office/powerpoint/2010/main" val="197039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A686682-5340-7746-1CBB-B44175BEB15B}"/>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27B11BAA-B054-6FA4-A30C-5536522DF9DD}"/>
              </a:ext>
            </a:extLst>
          </p:cNvPr>
          <p:cNvSpPr>
            <a:spLocks noGrp="1"/>
          </p:cNvSpPr>
          <p:nvPr>
            <p:ph type="title"/>
          </p:nvPr>
        </p:nvSpPr>
        <p:spPr>
          <a:xfrm>
            <a:off x="1559002" y="261533"/>
            <a:ext cx="6006300" cy="595800"/>
          </a:xfrm>
        </p:spPr>
        <p:txBody>
          <a:bodyPr/>
          <a:lstStyle/>
          <a:p>
            <a:r>
              <a:rPr lang="en-US" sz="4400" dirty="0"/>
              <a:t>Ansatz</a:t>
            </a:r>
          </a:p>
        </p:txBody>
      </p:sp>
      <p:sp>
        <p:nvSpPr>
          <p:cNvPr id="5" name="Segnaposto contenuto 7">
            <a:extLst>
              <a:ext uri="{FF2B5EF4-FFF2-40B4-BE49-F238E27FC236}">
                <a16:creationId xmlns:a16="http://schemas.microsoft.com/office/drawing/2014/main" id="{B2BA6EF1-C00F-58B3-78CE-F19DF7AEE018}"/>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2" name="CasellaDiTesto 1">
            <a:extLst>
              <a:ext uri="{FF2B5EF4-FFF2-40B4-BE49-F238E27FC236}">
                <a16:creationId xmlns:a16="http://schemas.microsoft.com/office/drawing/2014/main" id="{AB82DFA6-6B5C-D642-216E-1166FB282FD0}"/>
              </a:ext>
            </a:extLst>
          </p:cNvPr>
          <p:cNvSpPr txBox="1"/>
          <p:nvPr/>
        </p:nvSpPr>
        <p:spPr>
          <a:xfrm>
            <a:off x="328072" y="1210882"/>
            <a:ext cx="8236872" cy="646331"/>
          </a:xfrm>
          <a:prstGeom prst="rect">
            <a:avLst/>
          </a:prstGeom>
          <a:noFill/>
        </p:spPr>
        <p:txBody>
          <a:bodyPr wrap="square" lIns="91440" tIns="45720" rIns="91440" bIns="45720" anchor="t">
            <a:spAutoFit/>
          </a:bodyPr>
          <a:lstStyle/>
          <a:p>
            <a:r>
              <a:rPr lang="en-GB" sz="1800" dirty="0">
                <a:latin typeface="Barlow Semi Condensed"/>
              </a:rPr>
              <a:t>Similarly to SVM, the </a:t>
            </a:r>
            <a:r>
              <a:rPr lang="en-GB" sz="1800" b="1" dirty="0">
                <a:latin typeface="Barlow Semi Condensed"/>
              </a:rPr>
              <a:t>kernel trick</a:t>
            </a:r>
            <a:r>
              <a:rPr lang="en-GB" sz="1800" dirty="0">
                <a:latin typeface="Barlow Semi Condensed"/>
              </a:rPr>
              <a:t> is used to map data into a higher-dimensional space after transforming the data into a </a:t>
            </a:r>
            <a:r>
              <a:rPr lang="en-GB" sz="1800" b="1" dirty="0">
                <a:latin typeface="Barlow Semi Condensed"/>
              </a:rPr>
              <a:t>quantum feature space</a:t>
            </a:r>
            <a:r>
              <a:rPr lang="en-GB" sz="1800" dirty="0">
                <a:latin typeface="Barlow Semi Condensed"/>
              </a:rPr>
              <a:t>.</a:t>
            </a:r>
          </a:p>
        </p:txBody>
      </p:sp>
      <p:pic>
        <p:nvPicPr>
          <p:cNvPr id="4" name="Immagine 3" descr="Immagine che contiene linea, diagramma, Policromia, viola&#10;&#10;Il contenuto generato dall'IA potrebbe non essere corretto.">
            <a:extLst>
              <a:ext uri="{FF2B5EF4-FFF2-40B4-BE49-F238E27FC236}">
                <a16:creationId xmlns:a16="http://schemas.microsoft.com/office/drawing/2014/main" id="{F73C53C4-96CA-0C4F-3FF7-98DA3851E898}"/>
              </a:ext>
            </a:extLst>
          </p:cNvPr>
          <p:cNvPicPr>
            <a:picLocks noChangeAspect="1"/>
          </p:cNvPicPr>
          <p:nvPr/>
        </p:nvPicPr>
        <p:blipFill>
          <a:blip r:embed="rId3"/>
          <a:stretch>
            <a:fillRect/>
          </a:stretch>
        </p:blipFill>
        <p:spPr>
          <a:xfrm>
            <a:off x="4811580" y="1891537"/>
            <a:ext cx="3902180" cy="1228464"/>
          </a:xfrm>
          <a:prstGeom prst="rect">
            <a:avLst/>
          </a:prstGeom>
        </p:spPr>
      </p:pic>
      <p:pic>
        <p:nvPicPr>
          <p:cNvPr id="11" name="Immagine 10" descr="Immagine che contiene linea, diagramma, viola, Policromia&#10;&#10;Il contenuto generato dall'IA potrebbe non essere corretto.">
            <a:extLst>
              <a:ext uri="{FF2B5EF4-FFF2-40B4-BE49-F238E27FC236}">
                <a16:creationId xmlns:a16="http://schemas.microsoft.com/office/drawing/2014/main" id="{997B6C44-4B34-5982-EDD0-F843382E747B}"/>
              </a:ext>
            </a:extLst>
          </p:cNvPr>
          <p:cNvPicPr>
            <a:picLocks noChangeAspect="1"/>
          </p:cNvPicPr>
          <p:nvPr/>
        </p:nvPicPr>
        <p:blipFill>
          <a:blip r:embed="rId4"/>
          <a:stretch>
            <a:fillRect/>
          </a:stretch>
        </p:blipFill>
        <p:spPr>
          <a:xfrm>
            <a:off x="4562152" y="3270477"/>
            <a:ext cx="3902180" cy="1228464"/>
          </a:xfrm>
          <a:prstGeom prst="rect">
            <a:avLst/>
          </a:prstGeom>
        </p:spPr>
      </p:pic>
      <p:pic>
        <p:nvPicPr>
          <p:cNvPr id="14" name="Immagine 13" descr="Immagine che contiene linea, viola, Policromia&#10;&#10;Il contenuto generato dall'IA potrebbe non essere corretto.">
            <a:extLst>
              <a:ext uri="{FF2B5EF4-FFF2-40B4-BE49-F238E27FC236}">
                <a16:creationId xmlns:a16="http://schemas.microsoft.com/office/drawing/2014/main" id="{2981463B-01E6-AD92-FCD8-1862C68AC5DD}"/>
              </a:ext>
            </a:extLst>
          </p:cNvPr>
          <p:cNvPicPr>
            <a:picLocks noChangeAspect="1"/>
          </p:cNvPicPr>
          <p:nvPr/>
        </p:nvPicPr>
        <p:blipFill>
          <a:blip r:embed="rId5"/>
          <a:stretch>
            <a:fillRect/>
          </a:stretch>
        </p:blipFill>
        <p:spPr>
          <a:xfrm>
            <a:off x="239583" y="1941250"/>
            <a:ext cx="4571997" cy="1074171"/>
          </a:xfrm>
          <a:prstGeom prst="rect">
            <a:avLst/>
          </a:prstGeom>
        </p:spPr>
      </p:pic>
      <p:pic>
        <p:nvPicPr>
          <p:cNvPr id="17" name="Immagine 16" descr="Immagine che contiene linea, viola, diagramma, Policromia&#10;&#10;Il contenuto generato dall'IA potrebbe non essere corretto.">
            <a:extLst>
              <a:ext uri="{FF2B5EF4-FFF2-40B4-BE49-F238E27FC236}">
                <a16:creationId xmlns:a16="http://schemas.microsoft.com/office/drawing/2014/main" id="{FA83A31A-5E92-670D-A97C-51CD566709CA}"/>
              </a:ext>
            </a:extLst>
          </p:cNvPr>
          <p:cNvPicPr>
            <a:picLocks noChangeAspect="1"/>
          </p:cNvPicPr>
          <p:nvPr/>
        </p:nvPicPr>
        <p:blipFill>
          <a:blip r:embed="rId6"/>
          <a:stretch>
            <a:fillRect/>
          </a:stretch>
        </p:blipFill>
        <p:spPr>
          <a:xfrm>
            <a:off x="213984" y="3270477"/>
            <a:ext cx="4232524" cy="1228464"/>
          </a:xfrm>
          <a:prstGeom prst="rect">
            <a:avLst/>
          </a:prstGeom>
        </p:spPr>
      </p:pic>
    </p:spTree>
    <p:extLst>
      <p:ext uri="{BB962C8B-B14F-4D97-AF65-F5344CB8AC3E}">
        <p14:creationId xmlns:p14="http://schemas.microsoft.com/office/powerpoint/2010/main" val="43154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10666-57D1-6957-8819-045B02FD5960}"/>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026A350E-CBC2-B238-A061-302E152F4B7F}"/>
              </a:ext>
            </a:extLst>
          </p:cNvPr>
          <p:cNvSpPr>
            <a:spLocks noGrp="1"/>
          </p:cNvSpPr>
          <p:nvPr>
            <p:ph type="title"/>
          </p:nvPr>
        </p:nvSpPr>
        <p:spPr>
          <a:xfrm>
            <a:off x="1559002" y="261533"/>
            <a:ext cx="6006300" cy="595800"/>
          </a:xfrm>
        </p:spPr>
        <p:txBody>
          <a:bodyPr/>
          <a:lstStyle/>
          <a:p>
            <a:r>
              <a:rPr lang="en-US" sz="4400" dirty="0"/>
              <a:t>Quantum Noise</a:t>
            </a:r>
          </a:p>
        </p:txBody>
      </p:sp>
      <p:sp>
        <p:nvSpPr>
          <p:cNvPr id="5" name="Segnaposto contenuto 7">
            <a:extLst>
              <a:ext uri="{FF2B5EF4-FFF2-40B4-BE49-F238E27FC236}">
                <a16:creationId xmlns:a16="http://schemas.microsoft.com/office/drawing/2014/main" id="{7E6F84BD-BF3D-6C3E-040A-A4DCE0C4C1BD}"/>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
        <p:nvSpPr>
          <p:cNvPr id="77" name="CasellaDiTesto 76">
            <a:extLst>
              <a:ext uri="{FF2B5EF4-FFF2-40B4-BE49-F238E27FC236}">
                <a16:creationId xmlns:a16="http://schemas.microsoft.com/office/drawing/2014/main" id="{48ED28FB-D3CF-B17F-F3FC-8DE2774ECBD3}"/>
              </a:ext>
            </a:extLst>
          </p:cNvPr>
          <p:cNvSpPr txBox="1"/>
          <p:nvPr/>
        </p:nvSpPr>
        <p:spPr>
          <a:xfrm>
            <a:off x="185246" y="1245641"/>
            <a:ext cx="4386785" cy="646331"/>
          </a:xfrm>
          <a:prstGeom prst="rect">
            <a:avLst/>
          </a:prstGeom>
          <a:noFill/>
        </p:spPr>
        <p:txBody>
          <a:bodyPr wrap="square" lIns="91440" tIns="45720" rIns="91440" bIns="45720" anchor="t">
            <a:spAutoFit/>
          </a:bodyPr>
          <a:lstStyle/>
          <a:p>
            <a:pPr algn="ctr"/>
            <a:r>
              <a:rPr lang="en-GB" sz="1800" dirty="0">
                <a:latin typeface="Barlow Semi Condensed"/>
              </a:rPr>
              <a:t>The presence of </a:t>
            </a:r>
            <a:r>
              <a:rPr lang="en-GB" sz="1800" b="1" dirty="0">
                <a:latin typeface="Barlow Semi Condensed"/>
              </a:rPr>
              <a:t>noise</a:t>
            </a:r>
            <a:r>
              <a:rPr lang="en-GB" sz="1800" dirty="0">
                <a:latin typeface="Barlow Semi Condensed"/>
              </a:rPr>
              <a:t> in current quantum hardware remains a major challenge</a:t>
            </a:r>
          </a:p>
        </p:txBody>
      </p:sp>
      <p:cxnSp>
        <p:nvCxnSpPr>
          <p:cNvPr id="83" name="Connettore 7 82">
            <a:extLst>
              <a:ext uri="{FF2B5EF4-FFF2-40B4-BE49-F238E27FC236}">
                <a16:creationId xmlns:a16="http://schemas.microsoft.com/office/drawing/2014/main" id="{5F268BE0-81AE-E953-3A5E-E1F96C5B89FC}"/>
              </a:ext>
            </a:extLst>
          </p:cNvPr>
          <p:cNvCxnSpPr>
            <a:cxnSpLocks/>
          </p:cNvCxnSpPr>
          <p:nvPr/>
        </p:nvCxnSpPr>
        <p:spPr>
          <a:xfrm rot="16200000" flipH="1">
            <a:off x="2291808" y="1836900"/>
            <a:ext cx="267575" cy="407968"/>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cxnSp>
        <p:nvCxnSpPr>
          <p:cNvPr id="84" name="Connettore 7 83">
            <a:extLst>
              <a:ext uri="{FF2B5EF4-FFF2-40B4-BE49-F238E27FC236}">
                <a16:creationId xmlns:a16="http://schemas.microsoft.com/office/drawing/2014/main" id="{7FEA1A8F-38F4-C113-D957-0FC62EB07B64}"/>
              </a:ext>
            </a:extLst>
          </p:cNvPr>
          <p:cNvCxnSpPr>
            <a:cxnSpLocks/>
          </p:cNvCxnSpPr>
          <p:nvPr/>
        </p:nvCxnSpPr>
        <p:spPr>
          <a:xfrm rot="5400000">
            <a:off x="2160118" y="2871837"/>
            <a:ext cx="328362" cy="727450"/>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9D13F1D9-9256-27E6-5D19-D3A9DE3A2CEB}"/>
              </a:ext>
            </a:extLst>
          </p:cNvPr>
          <p:cNvSpPr txBox="1"/>
          <p:nvPr/>
        </p:nvSpPr>
        <p:spPr>
          <a:xfrm>
            <a:off x="425261" y="3409030"/>
            <a:ext cx="4159162" cy="923330"/>
          </a:xfrm>
          <a:prstGeom prst="rect">
            <a:avLst/>
          </a:prstGeom>
          <a:noFill/>
        </p:spPr>
        <p:txBody>
          <a:bodyPr wrap="square" lIns="91440" tIns="45720" rIns="91440" bIns="45720" anchor="t">
            <a:spAutoFit/>
          </a:bodyPr>
          <a:lstStyle/>
          <a:p>
            <a:pPr algn="ctr"/>
            <a:r>
              <a:rPr lang="en-GB" sz="1800" dirty="0">
                <a:latin typeface="Barlow Semi Condensed"/>
              </a:rPr>
              <a:t>While </a:t>
            </a:r>
            <a:r>
              <a:rPr lang="en-GB" sz="1800" b="1" dirty="0">
                <a:latin typeface="Barlow Semi Condensed"/>
              </a:rPr>
              <a:t>testing on real quantum machines </a:t>
            </a:r>
            <a:r>
              <a:rPr lang="en-GB" sz="1800" dirty="0">
                <a:latin typeface="Barlow Semi Condensed"/>
              </a:rPr>
              <a:t>is valuable for validation, it is often resource-intensive and costly. </a:t>
            </a:r>
          </a:p>
        </p:txBody>
      </p:sp>
      <p:sp>
        <p:nvSpPr>
          <p:cNvPr id="2" name="CasellaDiTesto 1">
            <a:extLst>
              <a:ext uri="{FF2B5EF4-FFF2-40B4-BE49-F238E27FC236}">
                <a16:creationId xmlns:a16="http://schemas.microsoft.com/office/drawing/2014/main" id="{116108BA-F99D-87C7-1BDE-794C5F2B8213}"/>
              </a:ext>
            </a:extLst>
          </p:cNvPr>
          <p:cNvSpPr txBox="1"/>
          <p:nvPr/>
        </p:nvSpPr>
        <p:spPr>
          <a:xfrm>
            <a:off x="425261" y="2299861"/>
            <a:ext cx="4256133" cy="646331"/>
          </a:xfrm>
          <a:prstGeom prst="rect">
            <a:avLst/>
          </a:prstGeom>
          <a:noFill/>
        </p:spPr>
        <p:txBody>
          <a:bodyPr wrap="square" lIns="91440" tIns="45720" rIns="91440" bIns="45720" anchor="t">
            <a:spAutoFit/>
          </a:bodyPr>
          <a:lstStyle/>
          <a:p>
            <a:pPr algn="ctr"/>
            <a:r>
              <a:rPr lang="en-GB" sz="1800" dirty="0">
                <a:latin typeface="Barlow Semi Condensed"/>
              </a:rPr>
              <a:t>Evaluations that </a:t>
            </a:r>
            <a:r>
              <a:rPr lang="en-GB" sz="1800" b="1" dirty="0">
                <a:latin typeface="Barlow Semi Condensed"/>
              </a:rPr>
              <a:t>ignore these aspects </a:t>
            </a:r>
            <a:r>
              <a:rPr lang="en-GB" sz="1800" dirty="0">
                <a:latin typeface="Barlow Semi Condensed"/>
              </a:rPr>
              <a:t>may falsify the true capabilities of QML models. </a:t>
            </a:r>
          </a:p>
        </p:txBody>
      </p:sp>
      <p:pic>
        <p:nvPicPr>
          <p:cNvPr id="3" name="Immagine 2" descr="Immagine che contiene vestiti, modello, tessuto, textile&#10;&#10;Il contenuto generato dall'IA potrebbe non essere corretto.">
            <a:extLst>
              <a:ext uri="{FF2B5EF4-FFF2-40B4-BE49-F238E27FC236}">
                <a16:creationId xmlns:a16="http://schemas.microsoft.com/office/drawing/2014/main" id="{887668DE-1C3E-5D1D-8759-55CEE2EFAAB8}"/>
              </a:ext>
            </a:extLst>
          </p:cNvPr>
          <p:cNvPicPr>
            <a:picLocks noChangeAspect="1"/>
          </p:cNvPicPr>
          <p:nvPr/>
        </p:nvPicPr>
        <p:blipFill>
          <a:blip r:embed="rId3"/>
          <a:stretch>
            <a:fillRect/>
          </a:stretch>
        </p:blipFill>
        <p:spPr>
          <a:xfrm>
            <a:off x="5257298" y="1582323"/>
            <a:ext cx="3553840" cy="1999035"/>
          </a:xfrm>
          <a:prstGeom prst="rect">
            <a:avLst/>
          </a:prstGeom>
        </p:spPr>
      </p:pic>
    </p:spTree>
    <p:extLst>
      <p:ext uri="{BB962C8B-B14F-4D97-AF65-F5344CB8AC3E}">
        <p14:creationId xmlns:p14="http://schemas.microsoft.com/office/powerpoint/2010/main" val="387248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1645E-519A-BBBE-6D63-E0D3703B67F9}"/>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7C3A655F-06A6-2BD3-76A6-689870AEE6C8}"/>
              </a:ext>
            </a:extLst>
          </p:cNvPr>
          <p:cNvSpPr>
            <a:spLocks noGrp="1"/>
          </p:cNvSpPr>
          <p:nvPr>
            <p:ph type="title"/>
          </p:nvPr>
        </p:nvSpPr>
        <p:spPr>
          <a:xfrm>
            <a:off x="1520251" y="415966"/>
            <a:ext cx="6006300" cy="595800"/>
          </a:xfrm>
        </p:spPr>
        <p:txBody>
          <a:bodyPr/>
          <a:lstStyle/>
          <a:p>
            <a:r>
              <a:rPr lang="en-US" sz="3600" dirty="0"/>
              <a:t>State of the art</a:t>
            </a:r>
            <a:endParaRPr lang="it-IT" sz="3600" dirty="0"/>
          </a:p>
        </p:txBody>
      </p:sp>
      <p:sp>
        <p:nvSpPr>
          <p:cNvPr id="10" name="CasellaDiTesto 9">
            <a:extLst>
              <a:ext uri="{FF2B5EF4-FFF2-40B4-BE49-F238E27FC236}">
                <a16:creationId xmlns:a16="http://schemas.microsoft.com/office/drawing/2014/main" id="{F759A87D-88FD-3E88-E1CE-88F48CF0E56D}"/>
              </a:ext>
            </a:extLst>
          </p:cNvPr>
          <p:cNvSpPr txBox="1"/>
          <p:nvPr/>
        </p:nvSpPr>
        <p:spPr>
          <a:xfrm>
            <a:off x="664106" y="1375211"/>
            <a:ext cx="7718589" cy="1477328"/>
          </a:xfrm>
          <a:prstGeom prst="rect">
            <a:avLst/>
          </a:prstGeom>
          <a:noFill/>
        </p:spPr>
        <p:txBody>
          <a:bodyPr wrap="square">
            <a:spAutoFit/>
          </a:bodyPr>
          <a:lstStyle/>
          <a:p>
            <a:r>
              <a:rPr lang="en-GB" sz="1800" dirty="0">
                <a:latin typeface="Barlow Semi Condensed" panose="00000506000000000000" pitchFamily="2" charset="0"/>
              </a:rPr>
              <a:t>Although existing studies exhibit strong performance across diverse datasets, their </a:t>
            </a:r>
            <a:r>
              <a:rPr lang="en-GB" sz="1800" b="1" dirty="0">
                <a:latin typeface="Barlow Semi Condensed" panose="00000506000000000000" pitchFamily="2" charset="0"/>
              </a:rPr>
              <a:t>resilience to noise </a:t>
            </a:r>
            <a:r>
              <a:rPr lang="en-GB" sz="1800" dirty="0">
                <a:latin typeface="Barlow Semi Condensed" panose="00000506000000000000" pitchFamily="2" charset="0"/>
              </a:rPr>
              <a:t>either remains </a:t>
            </a:r>
            <a:r>
              <a:rPr lang="en-GB" sz="1800" b="1" dirty="0">
                <a:latin typeface="Barlow Semi Condensed" panose="00000506000000000000" pitchFamily="2" charset="0"/>
              </a:rPr>
              <a:t>unaddressed</a:t>
            </a:r>
            <a:r>
              <a:rPr lang="en-GB" sz="1800" dirty="0">
                <a:latin typeface="Barlow Semi Condensed" panose="00000506000000000000" pitchFamily="2" charset="0"/>
              </a:rPr>
              <a:t> or yields </a:t>
            </a:r>
            <a:r>
              <a:rPr lang="en-GB" sz="1800" b="1" dirty="0">
                <a:latin typeface="Barlow Semi Condensed" panose="00000506000000000000" pitchFamily="2" charset="0"/>
              </a:rPr>
              <a:t>limited results</a:t>
            </a:r>
            <a:r>
              <a:rPr lang="en-GB" sz="1800" dirty="0">
                <a:latin typeface="Barlow Semi Condensed" panose="00000506000000000000" pitchFamily="2" charset="0"/>
              </a:rPr>
              <a:t>.</a:t>
            </a:r>
          </a:p>
          <a:p>
            <a:endParaRPr lang="en-GB" sz="1800" dirty="0">
              <a:latin typeface="Barlow Semi Condensed" panose="00000506000000000000" pitchFamily="2" charset="0"/>
            </a:endParaRPr>
          </a:p>
          <a:p>
            <a:r>
              <a:rPr lang="en-GB" sz="1800" dirty="0">
                <a:latin typeface="Barlow Semi Condensed" panose="00000506000000000000" pitchFamily="2" charset="0"/>
              </a:rPr>
              <a:t>Moreover, they do not provide a systematic analysis of the </a:t>
            </a:r>
            <a:r>
              <a:rPr lang="en-GB" sz="1800" b="1" dirty="0">
                <a:latin typeface="Barlow Semi Condensed" panose="00000506000000000000" pitchFamily="2" charset="0"/>
              </a:rPr>
              <a:t>impact of circuit design on noise resilience.</a:t>
            </a:r>
          </a:p>
        </p:txBody>
      </p:sp>
      <p:sp>
        <p:nvSpPr>
          <p:cNvPr id="8" name="Segnaposto contenuto 7">
            <a:extLst>
              <a:ext uri="{FF2B5EF4-FFF2-40B4-BE49-F238E27FC236}">
                <a16:creationId xmlns:a16="http://schemas.microsoft.com/office/drawing/2014/main" id="{165EC9EE-5022-B591-5121-D2B6626EBCB4}"/>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rgbClr val="494949"/>
                </a:solidFill>
              </a:rPr>
              <a:t>Quantum Machine Learning for Intrusion Detection on Noisy Quantum Computers – Franco Cirillo – fracirillo@unisa.it</a:t>
            </a:r>
          </a:p>
        </p:txBody>
      </p:sp>
    </p:spTree>
    <p:extLst>
      <p:ext uri="{BB962C8B-B14F-4D97-AF65-F5344CB8AC3E}">
        <p14:creationId xmlns:p14="http://schemas.microsoft.com/office/powerpoint/2010/main" val="288521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chnology Consulting by Slidesgo">
  <a:themeElements>
    <a:clrScheme name="Simple Light">
      <a:dk1>
        <a:srgbClr val="3D3D3D"/>
      </a:dk1>
      <a:lt1>
        <a:srgbClr val="FFFFFF"/>
      </a:lt1>
      <a:dk2>
        <a:srgbClr val="494949"/>
      </a:dk2>
      <a:lt2>
        <a:srgbClr val="EEEEEE"/>
      </a:lt2>
      <a:accent1>
        <a:srgbClr val="77C6FC"/>
      </a:accent1>
      <a:accent2>
        <a:srgbClr val="BBE3FE"/>
      </a:accent2>
      <a:accent3>
        <a:srgbClr val="D6EEFE"/>
      </a:accent3>
      <a:accent4>
        <a:srgbClr val="BEBEBE"/>
      </a:accent4>
      <a:accent5>
        <a:srgbClr val="477797"/>
      </a:accent5>
      <a:accent6>
        <a:srgbClr val="9E9E9E"/>
      </a:accent6>
      <a:hlink>
        <a:srgbClr val="77C6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2">
          <a:schemeClr val="accent6"/>
        </a:lnRef>
        <a:fillRef idx="1">
          <a:schemeClr val="lt1"/>
        </a:fillRef>
        <a:effectRef idx="0">
          <a:schemeClr val="accent6"/>
        </a:effectRef>
        <a:fontRef idx="minor">
          <a:schemeClr val="dk1"/>
        </a:fontRef>
      </a:style>
    </a:spDef>
  </a:objectDefaults>
  <a:extraClrSchemeLst/>
  <a:extLst>
    <a:ext uri="{05A4C25C-085E-4340-85A3-A5531E510DB2}">
      <thm15:themeFamily xmlns:thm15="http://schemas.microsoft.com/office/thememl/2012/main" name="Prototipo_template_v3 1" id="{545D98E1-A687-4846-92BD-1CC906DD85B2}" vid="{F4B8C2FE-01CF-B841-AFB1-A863E03FAAA3}"/>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16698</TotalTime>
  <Words>5298</Words>
  <Application>Microsoft Office PowerPoint</Application>
  <PresentationFormat>Presentazione su schermo (16:9)</PresentationFormat>
  <Paragraphs>326</Paragraphs>
  <Slides>31</Slides>
  <Notes>30</Notes>
  <HiddenSlides>1</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31</vt:i4>
      </vt:variant>
    </vt:vector>
  </HeadingPairs>
  <TitlesOfParts>
    <vt:vector size="40" baseType="lpstr">
      <vt:lpstr>Times New Roman</vt:lpstr>
      <vt:lpstr>Courier New</vt:lpstr>
      <vt:lpstr>Fjalla One</vt:lpstr>
      <vt:lpstr>Aptos</vt:lpstr>
      <vt:lpstr>Arial</vt:lpstr>
      <vt:lpstr>Barlow Semi Condensed Medium</vt:lpstr>
      <vt:lpstr>Barlow Semi Condensed</vt:lpstr>
      <vt:lpstr>Fira Sans Condensed Medium</vt:lpstr>
      <vt:lpstr>Technology Consulting by Slidesgo</vt:lpstr>
      <vt:lpstr>Quantum Machine Learning for Intrusion Detection on Noisy Quantum Computers</vt:lpstr>
      <vt:lpstr>Introduction</vt:lpstr>
      <vt:lpstr>Introduction</vt:lpstr>
      <vt:lpstr>QSVM</vt:lpstr>
      <vt:lpstr>Pegasos-QSVC</vt:lpstr>
      <vt:lpstr>VQC</vt:lpstr>
      <vt:lpstr>Ansatz</vt:lpstr>
      <vt:lpstr>Quantum Noise</vt:lpstr>
      <vt:lpstr>State of the art</vt:lpstr>
      <vt:lpstr>Objective</vt:lpstr>
      <vt:lpstr>Dataset &amp; Preprocessing</vt:lpstr>
      <vt:lpstr>Methodology</vt:lpstr>
      <vt:lpstr>Methodology</vt:lpstr>
      <vt:lpstr>Methodology</vt:lpstr>
      <vt:lpstr>Noisy computation</vt:lpstr>
      <vt:lpstr>Noisy simulation</vt:lpstr>
      <vt:lpstr>Optimization and Results</vt:lpstr>
      <vt:lpstr>Optimization and Results</vt:lpstr>
      <vt:lpstr>Optimization and Results</vt:lpstr>
      <vt:lpstr>Optimization and Results</vt:lpstr>
      <vt:lpstr>Optimization and Results</vt:lpstr>
      <vt:lpstr>Optimization and Results</vt:lpstr>
      <vt:lpstr>Optimization and Results</vt:lpstr>
      <vt:lpstr>Optimization and Results</vt:lpstr>
      <vt:lpstr>Optimization and Results</vt:lpstr>
      <vt:lpstr>Optimization and Results</vt:lpstr>
      <vt:lpstr>Optimization and Results</vt:lpstr>
      <vt:lpstr>Result Analysis</vt:lpstr>
      <vt:lpstr>Result Analysis</vt:lpstr>
      <vt:lpstr>Conclusion</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FRANCO CIRILLO</dc:creator>
  <cp:lastModifiedBy>FRANCO CIRILLO</cp:lastModifiedBy>
  <cp:revision>620</cp:revision>
  <dcterms:modified xsi:type="dcterms:W3CDTF">2025-09-05T19:10:48Z</dcterms:modified>
</cp:coreProperties>
</file>